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9" r:id="rId2"/>
    <p:sldId id="258" r:id="rId3"/>
    <p:sldId id="264" r:id="rId4"/>
    <p:sldId id="259" r:id="rId5"/>
    <p:sldId id="268" r:id="rId6"/>
    <p:sldId id="256" r:id="rId7"/>
    <p:sldId id="260" r:id="rId8"/>
    <p:sldId id="273" r:id="rId9"/>
    <p:sldId id="275" r:id="rId10"/>
    <p:sldId id="271" r:id="rId11"/>
    <p:sldId id="272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5" autoAdjust="0"/>
    <p:restoredTop sz="96212" autoAdjust="0"/>
  </p:normalViewPr>
  <p:slideViewPr>
    <p:cSldViewPr snapToGrid="0">
      <p:cViewPr>
        <p:scale>
          <a:sx n="57" d="100"/>
          <a:sy n="57" d="100"/>
        </p:scale>
        <p:origin x="34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7E8B-5F50-2240-98CE-B7746B609D6C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30D06-FF1C-3E4B-81AE-A45011CD6C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49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8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9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742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061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26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7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26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312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41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8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BCAAE4-1E4C-F44C-8411-1F0EE444519D}" type="datetimeFigureOut">
              <a:rPr kumimoji="1" lang="zh-TW" altLang="en-US" smtClean="0"/>
              <a:t>2023/11/3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85B690-4A72-CB42-9EBA-69070719D9A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8CAA36-F451-E919-0418-AEBDBE81B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9905C7-EFAD-9264-CA3A-736E1E59D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用</a:t>
            </a:r>
            <a:r>
              <a:rPr kumimoji="1" lang="en-US" altLang="zh-TW" dirty="0" err="1"/>
              <a:t>mnist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CNN</a:t>
            </a:r>
            <a:endParaRPr kumimoji="1"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6CA3F0E-A7F9-113C-E562-15A1046D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生三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s1024044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張鎧馪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48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411CA-50BF-81FB-EB02-AEEAC9DC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 model training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3D197D-EB58-57D7-8B7F-2D5169BB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053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16147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24D20-7CD2-7B78-FD3C-D99037AF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78FDD06-E775-2208-5085-6C58C91A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D745F031-8A9B-8BCE-4D74-E99F016A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543" y="286603"/>
            <a:ext cx="4440137" cy="4022725"/>
          </a:xfrm>
        </p:spPr>
        <p:txBody>
          <a:bodyPr/>
          <a:lstStyle/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Callback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的一種，</a:t>
            </a:r>
            <a:r>
              <a:rPr lang="zh-TW" altLang="en-US" i="0" dirty="0">
                <a:solidFill>
                  <a:srgbClr val="2424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在某些預定迭代次數中，對最佳紀錄的驗證誤差沒有任何參數改進時，則此演算法將終止。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24AF6E7-A5AC-37A5-BB1C-7C560176C86D}"/>
              </a:ext>
            </a:extLst>
          </p:cNvPr>
          <p:cNvSpPr/>
          <p:nvPr/>
        </p:nvSpPr>
        <p:spPr>
          <a:xfrm>
            <a:off x="7331400" y="102394"/>
            <a:ext cx="3208263" cy="1634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if(</a:t>
            </a:r>
            <a:r>
              <a:rPr lang="zh-TW" altLang="en-US" sz="2400" b="1" dirty="0"/>
              <a:t>進步不多</a:t>
            </a:r>
            <a:r>
              <a:rPr lang="en-US" altLang="zh-TW" sz="2400" b="1" dirty="0"/>
              <a:t>): </a:t>
            </a:r>
          </a:p>
          <a:p>
            <a:pPr algn="ctr"/>
            <a:r>
              <a:rPr lang="en-US" altLang="zh-TW" sz="2400" b="1" dirty="0"/>
              <a:t>  count++</a:t>
            </a:r>
          </a:p>
          <a:p>
            <a:pPr algn="ctr"/>
            <a:r>
              <a:rPr lang="en-US" altLang="zh-TW" sz="2400" b="1" dirty="0"/>
              <a:t>if (count&gt;=3): </a:t>
            </a:r>
          </a:p>
          <a:p>
            <a:pPr algn="ctr"/>
            <a:r>
              <a:rPr lang="en-US" altLang="zh-TW" sz="2400" b="1" dirty="0"/>
              <a:t>  </a:t>
            </a:r>
            <a:r>
              <a:rPr lang="en-US" altLang="zh-TW" sz="2400" b="1" dirty="0" err="1"/>
              <a:t>EarlyStopping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133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F89CA-616B-3F05-84B2-56392F50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問題與討論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74DC0-67C6-6358-75FC-245D17FA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2127738"/>
            <a:ext cx="11065496" cy="3547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sz="2800" dirty="0"/>
              <a:t> 1. </a:t>
            </a:r>
            <a:r>
              <a:rPr kumimoji="1" lang="zh-TW" altLang="en-US" sz="2800" dirty="0"/>
              <a:t>和原本未修改的</a:t>
            </a:r>
            <a:r>
              <a:rPr kumimoji="1" lang="en-US" altLang="zh-TW" sz="2800" dirty="0"/>
              <a:t>model</a:t>
            </a:r>
            <a:r>
              <a:rPr kumimoji="1" lang="zh-TW" altLang="en-US" sz="2800" dirty="0"/>
              <a:t>的</a:t>
            </a:r>
            <a:r>
              <a:rPr kumimoji="1" lang="en" altLang="zh-TW" sz="2800" dirty="0"/>
              <a:t>Accuracy</a:t>
            </a:r>
            <a:r>
              <a:rPr kumimoji="1" lang="zh-TW" altLang="en-US" sz="2800" dirty="0"/>
              <a:t>相差不大</a:t>
            </a:r>
            <a:endParaRPr kumimoji="1" lang="en-US" altLang="zh-TW" sz="2800" dirty="0"/>
          </a:p>
          <a:p>
            <a:pPr marL="0" indent="0">
              <a:buNone/>
            </a:pPr>
            <a:endParaRPr kumimoji="1" lang="en-US" altLang="zh-TW" sz="2800" dirty="0"/>
          </a:p>
          <a:p>
            <a:r>
              <a:rPr kumimoji="1" lang="en-US" altLang="zh-TW" sz="2800" dirty="0"/>
              <a:t>2. epoch </a:t>
            </a:r>
            <a:r>
              <a:rPr kumimoji="1" lang="zh-TW" altLang="en-US" sz="2800" dirty="0"/>
              <a:t>可以提高</a:t>
            </a:r>
            <a:r>
              <a:rPr kumimoji="1" lang="en" altLang="zh-TW" sz="2800" dirty="0"/>
              <a:t>accuracy </a:t>
            </a:r>
            <a:r>
              <a:rPr kumimoji="1" lang="en-US" altLang="zh-TW" sz="2800" dirty="0"/>
              <a:t>train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rate,</a:t>
            </a:r>
            <a:r>
              <a:rPr kumimoji="1" lang="zh-TW" altLang="en-US" sz="2800" dirty="0"/>
              <a:t>但</a:t>
            </a:r>
            <a:r>
              <a:rPr kumimoji="1" lang="en" altLang="zh-TW" sz="2800" dirty="0"/>
              <a:t>val accuracy 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rate</a:t>
            </a:r>
            <a:r>
              <a:rPr kumimoji="1" lang="zh-TW" altLang="en-US" sz="2800" dirty="0"/>
              <a:t> 卻沒有增加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3. </a:t>
            </a:r>
            <a:r>
              <a:rPr kumimoji="1" lang="zh-TW" altLang="en-US" sz="2800" dirty="0"/>
              <a:t>越多層</a:t>
            </a:r>
            <a:r>
              <a:rPr kumimoji="1" lang="en" altLang="zh-TW" sz="2800" dirty="0"/>
              <a:t>Accuracy</a:t>
            </a:r>
            <a:r>
              <a:rPr kumimoji="1" lang="zh-TW" altLang="en-US" sz="2800" dirty="0"/>
              <a:t>越高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4. train </a:t>
            </a:r>
            <a:r>
              <a:rPr kumimoji="1" lang="zh-TW" altLang="en-US" sz="2800" dirty="0"/>
              <a:t>很久沒進展，</a:t>
            </a:r>
            <a:r>
              <a:rPr kumimoji="1" lang="en" altLang="zh-TW" sz="2800" dirty="0"/>
              <a:t>Accuracy</a:t>
            </a:r>
            <a:r>
              <a:rPr kumimoji="1" lang="zh-TW" altLang="en-US" sz="2800" dirty="0"/>
              <a:t>還是很低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414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100D-3BE9-9637-41F9-C22E8CBE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8695"/>
            <a:ext cx="10058400" cy="1753402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Inter"/>
              </a:rPr>
              <a:t>Summary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1FFF9-B38F-6A8A-6791-97F13120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31" y="1925945"/>
            <a:ext cx="11174931" cy="402336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1. 2</a:t>
            </a:r>
            <a:r>
              <a:rPr lang="zh-TW" altLang="en-US" sz="2800" dirty="0"/>
              <a:t>層</a:t>
            </a:r>
            <a:r>
              <a:rPr lang="en-US" altLang="zh-TW" sz="2800" dirty="0"/>
              <a:t>(conv2D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maxpool</a:t>
            </a:r>
            <a:r>
              <a:rPr lang="en-US" altLang="zh-TW" sz="2800" dirty="0"/>
              <a:t>)</a:t>
            </a:r>
            <a:r>
              <a:rPr lang="zh-TW" altLang="en-US" sz="2800" dirty="0"/>
              <a:t>最平衡</a:t>
            </a:r>
            <a:r>
              <a:rPr lang="en-US" altLang="zh-TW" sz="2800" dirty="0"/>
              <a:t>(</a:t>
            </a:r>
            <a:r>
              <a:rPr lang="zh-TW" altLang="en-US" sz="2800" dirty="0"/>
              <a:t>效能好時間短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2. </a:t>
            </a:r>
            <a:r>
              <a:rPr lang="zh-TW" altLang="en-US" sz="2800" dirty="0"/>
              <a:t>第一層</a:t>
            </a:r>
            <a:r>
              <a:rPr lang="en-US" altLang="zh-TW" sz="2800" dirty="0"/>
              <a:t>(conv2D</a:t>
            </a:r>
            <a:r>
              <a:rPr lang="zh-TW" altLang="en-US" sz="2800" dirty="0"/>
              <a:t>、</a:t>
            </a:r>
            <a:r>
              <a:rPr lang="en-US" altLang="zh-TW" sz="2800" dirty="0"/>
              <a:t>maxpool2D)</a:t>
            </a:r>
            <a:r>
              <a:rPr lang="zh-TW" altLang="en-US" sz="2800" dirty="0"/>
              <a:t>用</a:t>
            </a:r>
            <a:r>
              <a:rPr lang="en-US" altLang="zh-TW" sz="2800" dirty="0"/>
              <a:t>32</a:t>
            </a:r>
            <a:r>
              <a:rPr lang="zh-TW" altLang="en-US" sz="2800" dirty="0"/>
              <a:t>個</a:t>
            </a:r>
            <a:r>
              <a:rPr lang="en-US" altLang="zh-TW" sz="2800" dirty="0" err="1"/>
              <a:t>kernal</a:t>
            </a:r>
            <a:r>
              <a:rPr lang="zh-TW" altLang="en-US" sz="2800" dirty="0"/>
              <a:t>，第二層</a:t>
            </a:r>
            <a:r>
              <a:rPr lang="en-US" altLang="zh-TW" sz="2800" dirty="0"/>
              <a:t>(conv2D</a:t>
            </a:r>
            <a:r>
              <a:rPr lang="zh-TW" altLang="en-US" sz="2800" dirty="0"/>
              <a:t>、</a:t>
            </a:r>
            <a:r>
              <a:rPr lang="en-US" altLang="zh-TW" sz="2800" dirty="0"/>
              <a:t>maxpool2D)</a:t>
            </a:r>
            <a:r>
              <a:rPr lang="zh-TW" altLang="en-US" sz="2800" dirty="0"/>
              <a:t>用</a:t>
            </a:r>
            <a:r>
              <a:rPr lang="en-US" altLang="zh-TW" sz="2800" dirty="0"/>
              <a:t>64</a:t>
            </a:r>
            <a:r>
              <a:rPr lang="zh-TW" altLang="en-US" sz="2800" dirty="0"/>
              <a:t>個</a:t>
            </a:r>
            <a:r>
              <a:rPr lang="en-US" altLang="zh-TW" sz="2800" dirty="0" err="1"/>
              <a:t>kernal</a:t>
            </a:r>
            <a:endParaRPr lang="en-US" altLang="zh-TW" sz="2800" dirty="0"/>
          </a:p>
          <a:p>
            <a:r>
              <a:rPr lang="en-US" altLang="zh-TW" sz="2800" dirty="0"/>
              <a:t>3. Flatten</a:t>
            </a:r>
            <a:r>
              <a:rPr lang="zh-TW" altLang="en-US" sz="2800" dirty="0"/>
              <a:t>後，</a:t>
            </a:r>
            <a:r>
              <a:rPr lang="en-US" altLang="zh-TW" sz="2800" dirty="0"/>
              <a:t>Dense(</a:t>
            </a:r>
            <a:r>
              <a:rPr lang="zh-TW" altLang="en-US" sz="2800" dirty="0"/>
              <a:t>收縮</a:t>
            </a:r>
            <a:r>
              <a:rPr lang="en-US" altLang="zh-TW" sz="2800" dirty="0"/>
              <a:t>)</a:t>
            </a:r>
            <a:r>
              <a:rPr lang="zh-TW" altLang="en-US" sz="2800" dirty="0"/>
              <a:t>兩層就好</a:t>
            </a:r>
            <a:endParaRPr lang="en-US" altLang="zh-TW" sz="2800" dirty="0"/>
          </a:p>
          <a:p>
            <a:r>
              <a:rPr lang="en-US" altLang="zh-TW" sz="2800" dirty="0"/>
              <a:t>4. </a:t>
            </a:r>
            <a:r>
              <a:rPr lang="zh-TW" altLang="en-US" sz="2800" dirty="0"/>
              <a:t>每次</a:t>
            </a:r>
            <a:r>
              <a:rPr lang="en-US" altLang="zh-TW" sz="2800" dirty="0" err="1"/>
              <a:t>maxpool</a:t>
            </a:r>
            <a:r>
              <a:rPr lang="zh-TW" altLang="en-US" sz="2800" dirty="0"/>
              <a:t>和</a:t>
            </a:r>
            <a:r>
              <a:rPr lang="en-US" altLang="zh-TW" sz="2800" dirty="0"/>
              <a:t>dense</a:t>
            </a:r>
            <a:r>
              <a:rPr lang="zh-TW" altLang="en-US" sz="2800" dirty="0"/>
              <a:t>後面都</a:t>
            </a:r>
            <a:r>
              <a:rPr lang="en-US" altLang="zh-TW" sz="2800" dirty="0"/>
              <a:t>dropout</a:t>
            </a:r>
            <a:r>
              <a:rPr lang="zh-TW" altLang="en-US" sz="2800" dirty="0"/>
              <a:t>一次</a:t>
            </a:r>
          </a:p>
        </p:txBody>
      </p:sp>
    </p:spTree>
    <p:extLst>
      <p:ext uri="{BB962C8B-B14F-4D97-AF65-F5344CB8AC3E}">
        <p14:creationId xmlns:p14="http://schemas.microsoft.com/office/powerpoint/2010/main" val="386106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22F32-D03D-6572-9AE5-37240539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使用原先</a:t>
            </a:r>
            <a:r>
              <a:rPr kumimoji="1" lang="en-US" altLang="zh-TW" dirty="0"/>
              <a:t>model</a:t>
            </a:r>
            <a:r>
              <a:rPr kumimoji="1" lang="zh-TW" altLang="en-US" dirty="0"/>
              <a:t>進行建模</a:t>
            </a:r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6477863-D07A-C746-FF22-6A04864D7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18" y="2538413"/>
            <a:ext cx="9447964" cy="2501900"/>
          </a:xfrm>
        </p:spPr>
      </p:pic>
    </p:spTree>
    <p:extLst>
      <p:ext uri="{BB962C8B-B14F-4D97-AF65-F5344CB8AC3E}">
        <p14:creationId xmlns:p14="http://schemas.microsoft.com/office/powerpoint/2010/main" val="326486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F3CFE-8D62-C552-3F4C-9328B8AA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endParaRPr kumimoji="1" lang="zh-TW" altLang="en-US" sz="3600"/>
          </a:p>
        </p:txBody>
      </p:sp>
      <p:sp>
        <p:nvSpPr>
          <p:cNvPr id="5136" name="Content Placeholder 5125">
            <a:extLst>
              <a:ext uri="{FF2B5EF4-FFF2-40B4-BE49-F238E27FC236}">
                <a16:creationId xmlns:a16="http://schemas.microsoft.com/office/drawing/2014/main" id="{164A24F9-9CAB-919F-1C40-93783375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76E8868-AB5E-B10F-D9A4-C2B57355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169932"/>
            <a:ext cx="12051323" cy="48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6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E4391-25E7-FB21-550D-956FE79D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CNN model</a:t>
            </a:r>
            <a:endParaRPr kumimoji="1" lang="zh-TW" altLang="en-US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553F1F91-4922-FFD7-CA57-1ECDD5F1C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8" y="2041769"/>
            <a:ext cx="11560623" cy="3761154"/>
          </a:xfrm>
        </p:spPr>
      </p:pic>
    </p:spTree>
    <p:extLst>
      <p:ext uri="{BB962C8B-B14F-4D97-AF65-F5344CB8AC3E}">
        <p14:creationId xmlns:p14="http://schemas.microsoft.com/office/powerpoint/2010/main" val="151465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ECC49-6678-4B2B-4B33-A17E4348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kumimoji="1" lang="en" altLang="zh-TW" b="1" dirty="0"/>
              <a:t>Accuracy </a:t>
            </a:r>
            <a:r>
              <a:rPr kumimoji="1" lang="en-US" altLang="zh-TW" b="1" dirty="0"/>
              <a:t>Result</a:t>
            </a:r>
            <a:br>
              <a:rPr kumimoji="1" lang="en-US" altLang="zh-TW" sz="4000" dirty="0"/>
            </a:br>
            <a:endParaRPr kumimoji="1" lang="zh-TW" altLang="en-US" sz="4000" dirty="0"/>
          </a:p>
        </p:txBody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C052F8E9-100F-E7E3-D647-94FE081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8194" name="Picture 2" descr="一張含有 文字, 繪圖, 螢幕擷取畫面, 行 的圖片&#10;&#10;自動產生的描述">
            <a:extLst>
              <a:ext uri="{FF2B5EF4-FFF2-40B4-BE49-F238E27FC236}">
                <a16:creationId xmlns:a16="http://schemas.microsoft.com/office/drawing/2014/main" id="{8B01D507-4440-D0F5-ADDB-79B6FDF4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962" y="1913871"/>
            <a:ext cx="4998176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一張含有 文字, 螢幕擷取畫面, 繪圖, 行 的圖片&#10;&#10;自動產生的描述">
            <a:extLst>
              <a:ext uri="{FF2B5EF4-FFF2-40B4-BE49-F238E27FC236}">
                <a16:creationId xmlns:a16="http://schemas.microsoft.com/office/drawing/2014/main" id="{B72DFA1E-68FE-04D7-4910-97549BCF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29396"/>
            <a:ext cx="5066411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E7E78F2-29A7-1232-A6F5-C23B6E5F857E}"/>
              </a:ext>
            </a:extLst>
          </p:cNvPr>
          <p:cNvSpPr txBox="1"/>
          <p:nvPr/>
        </p:nvSpPr>
        <p:spPr>
          <a:xfrm>
            <a:off x="2143625" y="5640542"/>
            <a:ext cx="20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Fig,1 Control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83BFB1-5D8C-C7EB-766A-CFDC7E424A05}"/>
              </a:ext>
            </a:extLst>
          </p:cNvPr>
          <p:cNvSpPr txBox="1"/>
          <p:nvPr/>
        </p:nvSpPr>
        <p:spPr>
          <a:xfrm>
            <a:off x="7899416" y="56405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Fig,2 CNN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99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385CA-E032-349A-941B-16DF388E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pPr algn="l"/>
            <a:r>
              <a:rPr kumimoji="1" lang="en" altLang="zh-TW" sz="4400" b="1" dirty="0"/>
              <a:t>Loss </a:t>
            </a:r>
            <a:r>
              <a:rPr kumimoji="1" lang="en-US" altLang="zh-TW" sz="4400" b="1" dirty="0"/>
              <a:t>Result</a:t>
            </a:r>
            <a:endParaRPr kumimoji="1" lang="zh-TW" altLang="en-US" sz="5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AF48F5-E17B-3CC2-A870-AA256A7C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endParaRPr kumimoji="1" lang="zh-TW" altLang="en-US" dirty="0"/>
          </a:p>
        </p:txBody>
      </p:sp>
      <p:pic>
        <p:nvPicPr>
          <p:cNvPr id="1028" name="Picture 4" descr="一張含有 繪圖, 螢幕擷取畫面, 文字, 圖表 的圖片&#10;&#10;自動產生的描述">
            <a:extLst>
              <a:ext uri="{FF2B5EF4-FFF2-40B4-BE49-F238E27FC236}">
                <a16:creationId xmlns:a16="http://schemas.microsoft.com/office/drawing/2014/main" id="{8E25C312-4B51-53A4-B523-69223D9A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73" y="1839595"/>
            <a:ext cx="5180594" cy="38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FFF249-6378-9010-B642-BFE3AD08C059}"/>
              </a:ext>
            </a:extLst>
          </p:cNvPr>
          <p:cNvSpPr txBox="1"/>
          <p:nvPr/>
        </p:nvSpPr>
        <p:spPr>
          <a:xfrm>
            <a:off x="2349445" y="5775936"/>
            <a:ext cx="20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Fig,3 Control model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53551F-EDC2-64EC-C401-1D88BE733E48}"/>
              </a:ext>
            </a:extLst>
          </p:cNvPr>
          <p:cNvSpPr txBox="1"/>
          <p:nvPr/>
        </p:nvSpPr>
        <p:spPr>
          <a:xfrm>
            <a:off x="8351251" y="5771558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Fig,4 CNN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592F56-F267-8F8B-BB06-921EE990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75" y="1839595"/>
            <a:ext cx="5181772" cy="38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0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CBFE-44A9-A15F-E718-D3ECA50C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1102"/>
            <a:ext cx="4285169" cy="5431536"/>
          </a:xfrm>
        </p:spPr>
        <p:txBody>
          <a:bodyPr>
            <a:normAutofit/>
          </a:bodyPr>
          <a:lstStyle/>
          <a:p>
            <a:r>
              <a:rPr lang="en" altLang="zh-TW" sz="5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Scoring the trained model</a:t>
            </a:r>
            <a:br>
              <a:rPr lang="en" altLang="zh-TW" sz="5400" b="0" i="0" dirty="0">
                <a:effectLst/>
                <a:latin typeface="Roboto" panose="02000000000000000000" pitchFamily="2" charset="0"/>
              </a:rPr>
            </a:br>
            <a:endParaRPr kumimoji="1"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70AAD-ABA2-F63E-A5CF-F202130A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88" y="1225748"/>
            <a:ext cx="6224335" cy="5473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" altLang="zh-TW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0.0313 </a:t>
            </a:r>
          </a:p>
          <a:p>
            <a:r>
              <a:rPr lang="en" altLang="zh-TW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0.9915</a:t>
            </a:r>
          </a:p>
          <a:p>
            <a:pPr marL="0" indent="0">
              <a:buNone/>
            </a:pPr>
            <a:endParaRPr lang="en" altLang="zh-TW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0.0792 </a:t>
            </a:r>
          </a:p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0.9758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7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13BEC-411A-E528-4740-56A7EC9A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765"/>
          </a:xfrm>
        </p:spPr>
        <p:txBody>
          <a:bodyPr/>
          <a:lstStyle/>
          <a:p>
            <a:r>
              <a:rPr lang="zh-TW" altLang="en-US" dirty="0"/>
              <a:t>另一種方式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4BA8DC-2931-381D-50D5-18A28EFD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437" y="1540043"/>
            <a:ext cx="8503091" cy="4572000"/>
          </a:xfrm>
        </p:spPr>
      </p:pic>
    </p:spTree>
    <p:extLst>
      <p:ext uri="{BB962C8B-B14F-4D97-AF65-F5344CB8AC3E}">
        <p14:creationId xmlns:p14="http://schemas.microsoft.com/office/powerpoint/2010/main" val="58382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6EFC2-5392-6311-8C6D-38D3CE6F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3540F5-FC9D-4922-ADB1-1724083770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877"/>
            <a:ext cx="11804796" cy="54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FEF0971-113B-7F82-2267-B01DF706E48D}"/>
              </a:ext>
            </a:extLst>
          </p:cNvPr>
          <p:cNvSpPr txBox="1"/>
          <p:nvPr/>
        </p:nvSpPr>
        <p:spPr>
          <a:xfrm>
            <a:off x="5579390" y="2902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8C91BB4-ECD3-ED60-82A1-CC8991995A2F}"/>
              </a:ext>
            </a:extLst>
          </p:cNvPr>
          <p:cNvSpPr/>
          <p:nvPr/>
        </p:nvSpPr>
        <p:spPr>
          <a:xfrm>
            <a:off x="836100" y="482877"/>
            <a:ext cx="7826644" cy="16248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8ECE47-F842-CD2B-6A97-608E915EA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59" y="654191"/>
            <a:ext cx="74615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20F0502020204030204" pitchFamily="49" charset="0"/>
              </a:rPr>
              <a:t>1.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20F0502020204030204" pitchFamily="49" charset="0"/>
              </a:rPr>
              <a:t>Epochs=20, Train accuracy=1.00000, Validationaccuracy=0.98727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  <a:latin typeface="Arial Unicode MS"/>
              <a:ea typeface="Roboto Mono" panose="020F05020202040302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BE346E9-DCCD-7757-39BC-31D37DF1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59" y="1140121"/>
            <a:ext cx="74797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2.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Epochs=20, Train accuracy=1.00000, Validation accuracy=0.99020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B0FE08-7D4D-23C2-95D0-DECD1B08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10" y="1676964"/>
            <a:ext cx="74156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3.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Epochs=20, Train accuracy=1.00000, Validation accuracy=0.99142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9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1446</TotalTime>
  <Words>293</Words>
  <Application>Microsoft Office PowerPoint</Application>
  <PresentationFormat>寬螢幕</PresentationFormat>
  <Paragraphs>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Arial Unicode MS</vt:lpstr>
      <vt:lpstr>Inter</vt:lpstr>
      <vt:lpstr>標楷體</vt:lpstr>
      <vt:lpstr>Arial</vt:lpstr>
      <vt:lpstr>Calibri</vt:lpstr>
      <vt:lpstr>Calibri Light</vt:lpstr>
      <vt:lpstr>Roboto</vt:lpstr>
      <vt:lpstr>Times New Roman</vt:lpstr>
      <vt:lpstr>回顧</vt:lpstr>
      <vt:lpstr>用mnist實作CNN</vt:lpstr>
      <vt:lpstr>使用原先model進行建模</vt:lpstr>
      <vt:lpstr>PowerPoint 簡報</vt:lpstr>
      <vt:lpstr>CNN model</vt:lpstr>
      <vt:lpstr>Accuracy Result </vt:lpstr>
      <vt:lpstr>Loss Result</vt:lpstr>
      <vt:lpstr>Scoring the trained model </vt:lpstr>
      <vt:lpstr>另一種方式</vt:lpstr>
      <vt:lpstr>PowerPoint 簡報</vt:lpstr>
      <vt:lpstr>Perform model training</vt:lpstr>
      <vt:lpstr>PowerPoint 簡報</vt:lpstr>
      <vt:lpstr>問題與討論</vt:lpstr>
      <vt:lpstr>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用mnist實作CNN</dc:title>
  <dc:creator>張鎧馪(s10610238)</dc:creator>
  <cp:lastModifiedBy>張 鎧馪</cp:lastModifiedBy>
  <cp:revision>4</cp:revision>
  <dcterms:created xsi:type="dcterms:W3CDTF">2023-10-29T05:00:17Z</dcterms:created>
  <dcterms:modified xsi:type="dcterms:W3CDTF">2023-11-03T04:53:32Z</dcterms:modified>
</cp:coreProperties>
</file>