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89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8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6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38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62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43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41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01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675-FB3C-5540-8214-2708993C80D3}" type="datetimeFigureOut">
              <a:rPr kumimoji="1" lang="zh-CN" altLang="en-US" smtClean="0"/>
              <a:t>12/6/17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0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9057" y="2971286"/>
            <a:ext cx="5713344" cy="629164"/>
          </a:xfrm>
          <a:gradFill flip="none" rotWithShape="1">
            <a:gsLst>
              <a:gs pos="53000">
                <a:schemeClr val="accent1"/>
              </a:gs>
              <a:gs pos="100000">
                <a:srgbClr val="FFFFFF"/>
              </a:gs>
              <a:gs pos="86000">
                <a:schemeClr val="tx2">
                  <a:lumMod val="40000"/>
                  <a:lumOff val="60000"/>
                </a:schemeClr>
              </a:gs>
            </a:gsLst>
            <a:lin ang="5400000" scaled="0"/>
            <a:tileRect/>
          </a:gra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RNApairing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WebServer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同侧圆角矩形 4"/>
          <p:cNvSpPr/>
          <p:nvPr/>
        </p:nvSpPr>
        <p:spPr>
          <a:xfrm>
            <a:off x="3168728" y="1664413"/>
            <a:ext cx="4956532" cy="752068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RNApairing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WebServer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88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RNApairing WebServer</vt:lpstr>
    </vt:vector>
  </TitlesOfParts>
  <Company>SUNY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RNApairing WebServer</dc:title>
  <dc:creator>YILIN ZHANG</dc:creator>
  <cp:lastModifiedBy>YILIN ZHANG</cp:lastModifiedBy>
  <cp:revision>1</cp:revision>
  <dcterms:created xsi:type="dcterms:W3CDTF">2017-12-07T01:03:53Z</dcterms:created>
  <dcterms:modified xsi:type="dcterms:W3CDTF">2017-12-07T01:11:49Z</dcterms:modified>
</cp:coreProperties>
</file>