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860E7-8ACC-4963-D3E1-5C79AD0E8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571D4A-AA44-2778-D932-781B8D0C8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5F69EB-3C05-ACF8-F0C4-46A710E3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97E5-494B-4553-A6D2-0F5940CFFDE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755C02-B98F-DC4F-E0BF-3017B5349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0CC1C6-C4DA-6056-824D-395DF7AB0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D2F1-3B1B-4596-BB6D-8F285D86A3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96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C48485-441A-ED4C-B020-12593F6C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D3F081-1FEF-161C-CF7B-23417A7C1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45D2A5-69B8-610B-EAA6-45882912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97E5-494B-4553-A6D2-0F5940CFFDE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152D89-01E0-A80A-B40A-EE1B0421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1EBBB2-24BB-5987-0023-F5F9BFC5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D2F1-3B1B-4596-BB6D-8F285D86A3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70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28E5607-9BD3-06B5-4183-BDEAB3A1B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DDE096-3551-0D21-6136-043B9D8DB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B445E4-AFA6-4794-810D-C537447A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97E5-494B-4553-A6D2-0F5940CFFDE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855F6-7E23-04D4-E63A-9AB9DB79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94D4A-85F1-5D8D-E9A1-F6DF3D84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D2F1-3B1B-4596-BB6D-8F285D86A3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643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E3020-76DD-770D-361B-CECF783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4CF63-42B8-366D-F0B6-4D48F450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AB3B15-87D5-4893-99EA-7B5D0375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97E5-494B-4553-A6D2-0F5940CFFDE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73DC13-0D3D-8ACB-632B-165B6CA3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1E62E9-7E90-CEF3-7AA6-D97E7766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D2F1-3B1B-4596-BB6D-8F285D86A3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51AA4-60C1-D40F-19A3-8B65BCC0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1CE4CC-809F-ABE9-D2C7-87420B395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B270E2-1880-E260-F929-E3071AF4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97E5-494B-4553-A6D2-0F5940CFFDE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CBB4A7-66A9-6128-53E7-53B4131B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45B104-2828-AA7C-D2C8-6C54B069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D2F1-3B1B-4596-BB6D-8F285D86A3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75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35829-1631-6DB0-B64F-6831A545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E7C9E8-EA8F-CFD9-0EA3-C011E59C7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CB452C-04BE-3211-58A3-C5AE58544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521A92-CF84-4F87-8D9B-0C6D978E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97E5-494B-4553-A6D2-0F5940CFFDE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958EDD-AE1C-B740-597A-BA746B66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A9C007-3BF9-8FF4-A7C0-8635D35F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D2F1-3B1B-4596-BB6D-8F285D86A3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7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39EED0-2EBA-D9B4-00E5-0C7F5ACB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D26155-D6E1-E6D8-EA8C-3D082A1C2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9FED94-E7A1-3073-2B89-E52E1675F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4FFAA8-C4CE-5B8C-6115-DEB5ECFDA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58A95C-CFC1-035C-90BB-8D107836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E9A3988-9C12-E68E-3A7C-ABC461DE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97E5-494B-4553-A6D2-0F5940CFFDE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998EBAF-6119-C240-9202-F5B5C1A8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2AAFE58-C55B-7A1D-3DD1-39E908FB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D2F1-3B1B-4596-BB6D-8F285D86A3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20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0E9F9-FB60-0123-6980-1B7BBD18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1DBB7C-95E2-0212-CEA1-EDF5FB59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97E5-494B-4553-A6D2-0F5940CFFDE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4669B3-FA62-95E5-0FF4-2629341F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6E1894-EFA3-9EA1-13AC-597187FF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D2F1-3B1B-4596-BB6D-8F285D86A3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11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CAB22F7-8A81-E663-3397-96E3B2C4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97E5-494B-4553-A6D2-0F5940CFFDE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3B4A072-61FA-ABED-EA60-274907B2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BDC5CB-4D71-20EC-2804-457BA5DB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D2F1-3B1B-4596-BB6D-8F285D86A3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560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30C43-2A8B-0D73-2E06-49A81939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A3D3B-17D3-479D-DECF-147D86A91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3B4E3A-14B5-D089-12C4-B06C9B211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B63731-6979-831B-6D30-12687B90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97E5-494B-4553-A6D2-0F5940CFFDE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3CA1E6-5F7E-8C5C-54BD-616E1195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C97785-EB83-DBC8-3120-66FC2EE6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D2F1-3B1B-4596-BB6D-8F285D86A3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030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376C3D-FF5A-0C7E-2752-C1569E53E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8FDCD0-2A3D-7889-BDC2-ECD724655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70AF4D-F14D-C2F1-6A6C-45C33F145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B1DEB8-AF09-8B8A-474E-55DC4627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97E5-494B-4553-A6D2-0F5940CFFDE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98CB69-F645-B14D-6B53-E141E029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6A3A2A-97BF-13BC-762B-216B6AB4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1D2F1-3B1B-4596-BB6D-8F285D86A3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272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86797AF-75BF-ED7B-6737-2D60ACA7F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E1736-A32C-CBD0-81A2-BF998DD6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EFFC61-7306-7E1E-42C7-50CA31602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B97E5-494B-4553-A6D2-0F5940CFFDE7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5D0D5D-1EAE-200C-5651-2E06F3F6E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AB627-11AA-4BD2-D061-0ECE6EB3A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41D2F1-3B1B-4596-BB6D-8F285D86A3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246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iderHai98/Projekt-Kuehlkettenueberwachu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Grafiken, Symbol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C1A153C3-A60A-BA47-9521-69184590F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02" y="623275"/>
            <a:ext cx="5607882" cy="5607882"/>
          </a:xfrm>
          <a:prstGeom prst="rect">
            <a:avLst/>
          </a:prstGeom>
        </p:spPr>
      </p:pic>
      <p:sp>
        <p:nvSpPr>
          <p:cNvPr id="2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F98E4A-306A-6B0A-3684-4B5FECA61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4652" y="839958"/>
            <a:ext cx="4012173" cy="2279227"/>
          </a:xfrm>
        </p:spPr>
        <p:txBody>
          <a:bodyPr anchor="b">
            <a:normAutofit/>
          </a:bodyPr>
          <a:lstStyle/>
          <a:p>
            <a:pPr algn="l"/>
            <a:r>
              <a:rPr lang="de-DE" sz="50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Projekt Kühlketten-überwachung</a:t>
            </a:r>
            <a:endParaRPr lang="de-DE" sz="5000" b="1" dirty="0"/>
          </a:p>
        </p:txBody>
      </p:sp>
    </p:spTree>
    <p:extLst>
      <p:ext uri="{BB962C8B-B14F-4D97-AF65-F5344CB8AC3E}">
        <p14:creationId xmlns:p14="http://schemas.microsoft.com/office/powerpoint/2010/main" val="199807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736121-DF30-80DB-13D4-83F66ABEF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76B193-CA9B-7FD2-872D-E3A29499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Der Code 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8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45831D-B62B-E0BC-0A8A-9894877A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Vielen Dank für eure Aufmerksamkeit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7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71EF33D-F8DA-F80A-97A1-2D7DEE196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" y="623275"/>
            <a:ext cx="10905053" cy="1618489"/>
          </a:xfrm>
        </p:spPr>
        <p:txBody>
          <a:bodyPr anchor="ctr">
            <a:normAutofit/>
          </a:bodyPr>
          <a:lstStyle/>
          <a:p>
            <a:pPr algn="ctr"/>
            <a:r>
              <a:rPr lang="de-DE" sz="6100" dirty="0"/>
              <a:t>Programm Grundaufbau </a:t>
            </a:r>
            <a:r>
              <a:rPr lang="de-DE" sz="3600" dirty="0"/>
              <a:t>+ Gliederung</a:t>
            </a:r>
            <a:endParaRPr lang="de-DE" sz="61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C49FC2-8BEA-6BDF-DCDC-7709A8EA0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373086"/>
            <a:ext cx="8827590" cy="3858071"/>
          </a:xfrm>
        </p:spPr>
        <p:txBody>
          <a:bodyPr anchor="t">
            <a:normAutofit fontScale="40000" lnSpcReduction="20000"/>
          </a:bodyPr>
          <a:lstStyle/>
          <a:p>
            <a:r>
              <a:rPr lang="de-DE" sz="6000" dirty="0"/>
              <a:t>Hauptprogramm + Fachbegriffe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B050"/>
                </a:solidFill>
              </a:rPr>
              <a:t>Hauptprogramm_V4.py</a:t>
            </a:r>
          </a:p>
          <a:p>
            <a:pPr marL="0" indent="0">
              <a:buNone/>
            </a:pPr>
            <a:endParaRPr lang="de-DE" sz="6000" dirty="0"/>
          </a:p>
          <a:p>
            <a:r>
              <a:rPr lang="de-DE" sz="6000" dirty="0"/>
              <a:t>Unterprogramm - Daten aus der Datenbank ziehen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70C0"/>
                </a:solidFill>
              </a:rPr>
              <a:t>DB_Zugriff_Libary_V3.py</a:t>
            </a:r>
          </a:p>
          <a:p>
            <a:pPr marL="0" indent="0">
              <a:buNone/>
            </a:pPr>
            <a:endParaRPr lang="de-DE" sz="6000" dirty="0"/>
          </a:p>
          <a:p>
            <a:r>
              <a:rPr lang="de-DE" sz="6000" dirty="0"/>
              <a:t>Unterprogramm – Daten Auswerten (Berechnen/ Vergleichen)</a:t>
            </a:r>
          </a:p>
          <a:p>
            <a:pPr marL="0" indent="0">
              <a:buNone/>
            </a:pPr>
            <a:r>
              <a:rPr lang="de-DE" sz="6000" dirty="0">
                <a:solidFill>
                  <a:srgbClr val="0070C0"/>
                </a:solidFill>
              </a:rPr>
              <a:t>Verarbeitung_Libary_V3.py</a:t>
            </a:r>
          </a:p>
          <a:p>
            <a:pPr marL="0" indent="0">
              <a:buNone/>
            </a:pPr>
            <a:endParaRPr lang="de-DE" sz="6000" dirty="0">
              <a:solidFill>
                <a:srgbClr val="0070C0"/>
              </a:solidFill>
            </a:endParaRPr>
          </a:p>
          <a:p>
            <a:r>
              <a:rPr lang="de-DE" sz="6000"/>
              <a:t>Der Code</a:t>
            </a:r>
            <a:endParaRPr lang="de-DE" sz="6000" dirty="0"/>
          </a:p>
          <a:p>
            <a:pPr marL="0" indent="0">
              <a:buNone/>
            </a:pPr>
            <a:endParaRPr lang="de-DE" sz="6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sz="6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2129177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F93F28-3749-0AE3-5689-5DD49E44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DE" sz="6100" dirty="0"/>
              <a:t>Hauptprogramm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920EA5-D558-659C-6F1E-3E2545E4C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69029"/>
            <a:ext cx="8686074" cy="343592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de-DE" sz="2400" b="1" dirty="0"/>
              <a:t>Grober Aufbau:</a:t>
            </a:r>
          </a:p>
          <a:p>
            <a:pPr marL="514350" indent="-514350">
              <a:buAutoNum type="arabicPeriod"/>
            </a:pPr>
            <a:r>
              <a:rPr lang="de-DE" sz="2400" dirty="0"/>
              <a:t>Kopfzeile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Import-Block</a:t>
            </a:r>
          </a:p>
          <a:p>
            <a:pPr marL="514350" indent="-514350">
              <a:buAutoNum type="arabicPeriod"/>
            </a:pPr>
            <a:r>
              <a:rPr lang="de-DE" sz="2400" dirty="0"/>
              <a:t>Verbindungsdaten Passwort usw. + ODBC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GUI-Aufbau                                                                                                         An dieser Stelle werden die Einzelnen Unterprogramme aufgerufen, um die für den Benutzer notwendigen Informationen zu ermitteln.</a:t>
            </a:r>
          </a:p>
          <a:p>
            <a:pPr marL="514350" indent="-514350">
              <a:buAutoNum type="arabicPeriod"/>
            </a:pPr>
            <a:r>
              <a:rPr lang="de-DE" sz="2400" dirty="0"/>
              <a:t>Programmeinstieg (Main loop) </a:t>
            </a:r>
          </a:p>
        </p:txBody>
      </p:sp>
    </p:spTree>
    <p:extLst>
      <p:ext uri="{BB962C8B-B14F-4D97-AF65-F5344CB8AC3E}">
        <p14:creationId xmlns:p14="http://schemas.microsoft.com/office/powerpoint/2010/main" val="114454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3A6362-100A-DBE5-35F8-F823DE69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de-DE" sz="6600" dirty="0"/>
              <a:t>ODBC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CD63E-13A2-B65B-D5BC-A69E312A6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188637"/>
            <a:ext cx="4702848" cy="44807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/>
              <a:t>Open Database Connectivity</a:t>
            </a:r>
          </a:p>
          <a:p>
            <a:pPr marL="0" indent="0">
              <a:buNone/>
            </a:pPr>
            <a:r>
              <a:rPr lang="de-DE" sz="2400" dirty="0"/>
              <a:t>Herstellerneutrales Standard-Interface, um aus Programmen auf verschiedene Datenbanken zuzugreifen</a:t>
            </a:r>
          </a:p>
          <a:p>
            <a:pPr marL="0" indent="0">
              <a:buNone/>
            </a:pPr>
            <a:endParaRPr lang="de-DE" sz="2400" b="1" dirty="0"/>
          </a:p>
          <a:p>
            <a:pPr marL="0" indent="0">
              <a:buNone/>
            </a:pPr>
            <a:r>
              <a:rPr lang="de-DE" sz="2400" dirty="0"/>
              <a:t>Der </a:t>
            </a:r>
            <a:r>
              <a:rPr lang="de-DE" sz="2400" b="1" dirty="0"/>
              <a:t>Treiber übersetzt </a:t>
            </a:r>
            <a:r>
              <a:rPr lang="de-DE" sz="2400" dirty="0"/>
              <a:t>die SQL-basierten Aufrufe in die Sprache des </a:t>
            </a:r>
            <a:r>
              <a:rPr lang="de-DE" sz="2400" b="1" dirty="0"/>
              <a:t>SQL-Servers</a:t>
            </a:r>
            <a:r>
              <a:rPr lang="de-DE" sz="2400" dirty="0"/>
              <a:t> um.</a:t>
            </a:r>
          </a:p>
          <a:p>
            <a:pPr marL="0" indent="0">
              <a:buNone/>
            </a:pPr>
            <a:r>
              <a:rPr lang="de-DE" sz="2400" dirty="0"/>
              <a:t>Microsoft SQL Server nutzt die Sprache </a:t>
            </a:r>
            <a:r>
              <a:rPr lang="de-DE" sz="2400" b="1" dirty="0"/>
              <a:t>TDS</a:t>
            </a:r>
          </a:p>
        </p:txBody>
      </p:sp>
    </p:spTree>
    <p:extLst>
      <p:ext uri="{BB962C8B-B14F-4D97-AF65-F5344CB8AC3E}">
        <p14:creationId xmlns:p14="http://schemas.microsoft.com/office/powerpoint/2010/main" val="245968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772014-66C9-0DA0-3CED-1CD05E0E0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A82AA4-1BC1-728C-1344-6B2F13A6A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7E5577B1-CF7B-A699-0F81-65511658F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ACFF4-493A-58FE-8CA7-8A2BF6AD2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D65DFD-44F6-2CFB-B8EF-3EFF147C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de-DE" sz="6600" dirty="0" err="1"/>
              <a:t>pyodbc</a:t>
            </a:r>
            <a:endParaRPr lang="de-DE" sz="6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BFC73C-62DB-8FD6-888D-306A8A496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92502-A8BB-5EC5-7904-810276C9C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188637"/>
            <a:ext cx="4702848" cy="44807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/>
              <a:t>Python ODBC</a:t>
            </a:r>
            <a:r>
              <a:rPr lang="de-DE" sz="2400" dirty="0"/>
              <a:t> </a:t>
            </a:r>
          </a:p>
          <a:p>
            <a:pPr marL="0" indent="0">
              <a:buNone/>
            </a:pPr>
            <a:r>
              <a:rPr lang="de-DE" sz="2400" dirty="0" err="1"/>
              <a:t>pyodbc</a:t>
            </a:r>
            <a:r>
              <a:rPr lang="de-DE" sz="2400" dirty="0"/>
              <a:t> ist ein </a:t>
            </a:r>
            <a:r>
              <a:rPr lang="de-DE" sz="2400" b="1" dirty="0"/>
              <a:t>Python-Paket</a:t>
            </a:r>
            <a:r>
              <a:rPr lang="de-DE" sz="2400" dirty="0"/>
              <a:t>, mit dem man sich über </a:t>
            </a:r>
            <a:r>
              <a:rPr lang="de-DE" sz="2400" b="1" dirty="0"/>
              <a:t>ODBC-Treiber</a:t>
            </a:r>
            <a:r>
              <a:rPr lang="de-DE" sz="2400" dirty="0"/>
              <a:t> mit Datenbanken verbindet</a:t>
            </a:r>
          </a:p>
        </p:txBody>
      </p:sp>
    </p:spTree>
    <p:extLst>
      <p:ext uri="{BB962C8B-B14F-4D97-AF65-F5344CB8AC3E}">
        <p14:creationId xmlns:p14="http://schemas.microsoft.com/office/powerpoint/2010/main" val="1919611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984BD7-C2BD-2482-A55A-FE2ACC9F2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D41E7C-DE72-F2E2-5194-C5B8DED01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F6C8F62F-8882-6B7B-9F22-C626E08E2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7DAED3-8F3F-A797-8463-F4665E29A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A1DD6B-6716-C009-1428-D396F7B2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de-DE" sz="6600" dirty="0"/>
              <a:t>TDS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7CA661-A801-EFC7-0794-3ACDD12DE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9A2E36-9A28-1233-6DBE-4C7C6F079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188637"/>
            <a:ext cx="4702848" cy="44807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400" b="1" dirty="0" err="1"/>
              <a:t>Tabular</a:t>
            </a:r>
            <a:r>
              <a:rPr lang="de-DE" sz="2400" b="1" dirty="0"/>
              <a:t> Data Stream </a:t>
            </a:r>
          </a:p>
          <a:p>
            <a:pPr marL="0" indent="0">
              <a:buNone/>
            </a:pPr>
            <a:r>
              <a:rPr lang="de-DE" sz="2400" dirty="0"/>
              <a:t>Senden der SQL-Anfrage an die Datenbanken und Zurückschicken der Tabellen-Ergebnisse</a:t>
            </a:r>
            <a:endParaRPr lang="de-DE" sz="2400" b="1" dirty="0"/>
          </a:p>
          <a:p>
            <a:pPr marL="0" indent="0">
              <a:buNone/>
            </a:pPr>
            <a:r>
              <a:rPr lang="de-DE" sz="2400" dirty="0"/>
              <a:t>TCP-Port 1433</a:t>
            </a:r>
          </a:p>
        </p:txBody>
      </p:sp>
    </p:spTree>
    <p:extLst>
      <p:ext uri="{BB962C8B-B14F-4D97-AF65-F5344CB8AC3E}">
        <p14:creationId xmlns:p14="http://schemas.microsoft.com/office/powerpoint/2010/main" val="389417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B0D68B-EB05-B4B3-A6FF-B99544296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143CF9-3EEF-897F-B8AD-391F40F9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EB33031-E83E-B6AF-2B28-46AA0764C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12CA21-CEA9-C936-E0E2-F2FAF3AD65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7AA919-9A3B-C655-3EB2-95F73765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de-DE" sz="6100" dirty="0"/>
              <a:t>Zusammengefasst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D39F4-FCB6-E32B-48C2-F042B6B4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39" y="2438399"/>
            <a:ext cx="9360990" cy="35665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/>
              <a:t>SQL = </a:t>
            </a:r>
            <a:r>
              <a:rPr lang="de-DE" dirty="0">
                <a:solidFill>
                  <a:srgbClr val="00B0F0"/>
                </a:solidFill>
              </a:rPr>
              <a:t>Standardsprache für „Datenbankarbeit“</a:t>
            </a:r>
          </a:p>
          <a:p>
            <a:pPr marL="0" indent="0">
              <a:buNone/>
            </a:pPr>
            <a:r>
              <a:rPr lang="de-DE" dirty="0"/>
              <a:t>(Inhalt - Was soll passieren?)</a:t>
            </a:r>
            <a:endParaRPr lang="de-DE" b="1" dirty="0"/>
          </a:p>
          <a:p>
            <a:pPr marL="0" indent="0">
              <a:buNone/>
            </a:pPr>
            <a:r>
              <a:rPr lang="de-DE" b="1" dirty="0"/>
              <a:t>ODBC</a:t>
            </a:r>
            <a:r>
              <a:rPr lang="de-DE" dirty="0"/>
              <a:t> =</a:t>
            </a:r>
            <a:r>
              <a:rPr lang="de-DE" dirty="0">
                <a:solidFill>
                  <a:srgbClr val="00B0F0"/>
                </a:solidFill>
              </a:rPr>
              <a:t> Ein Übersetzer für Datenbanken </a:t>
            </a:r>
          </a:p>
          <a:p>
            <a:pPr marL="0" indent="0">
              <a:buNone/>
            </a:pPr>
            <a:r>
              <a:rPr lang="de-DE" dirty="0"/>
              <a:t>(Übersetzen: SQL in TDS)</a:t>
            </a:r>
          </a:p>
          <a:p>
            <a:pPr marL="0" indent="0">
              <a:buNone/>
            </a:pPr>
            <a:r>
              <a:rPr lang="de-DE" b="1" dirty="0" err="1"/>
              <a:t>pyodbc</a:t>
            </a:r>
            <a:r>
              <a:rPr lang="de-DE" dirty="0"/>
              <a:t> = Python-Zugang zu dem ODBC-Übersetzer</a:t>
            </a:r>
          </a:p>
          <a:p>
            <a:pPr marL="0" indent="0">
              <a:buNone/>
            </a:pPr>
            <a:r>
              <a:rPr lang="de-DE" b="1" dirty="0"/>
              <a:t>TDS</a:t>
            </a:r>
            <a:r>
              <a:rPr lang="de-DE" dirty="0"/>
              <a:t> = </a:t>
            </a:r>
            <a:r>
              <a:rPr lang="de-DE" dirty="0">
                <a:solidFill>
                  <a:srgbClr val="00B0F0"/>
                </a:solidFill>
              </a:rPr>
              <a:t>„Netz-Sprache“ vom SQL-Server</a:t>
            </a:r>
          </a:p>
          <a:p>
            <a:pPr marL="0" indent="0">
              <a:buNone/>
            </a:pPr>
            <a:r>
              <a:rPr lang="de-DE" dirty="0"/>
              <a:t>(Netzprotokoll – „Verpackung“ des SQL-Befehls                                        zum Transport im Netz)</a:t>
            </a:r>
          </a:p>
        </p:txBody>
      </p:sp>
    </p:spTree>
    <p:extLst>
      <p:ext uri="{BB962C8B-B14F-4D97-AF65-F5344CB8AC3E}">
        <p14:creationId xmlns:p14="http://schemas.microsoft.com/office/powerpoint/2010/main" val="1203080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C12D32-F22A-60FB-3490-711C60ACC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00F866-49A6-EFEE-48E3-EB2BFEE2D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4576589-3143-1D38-0A7D-7F4B1C073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826694-FEC4-D1F4-C9B9-97A1C33E1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D6C6FA-05EA-11DF-726D-D7E5A1CE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Autofit/>
          </a:bodyPr>
          <a:lstStyle/>
          <a:p>
            <a:r>
              <a:rPr lang="de-DE" sz="4800" dirty="0"/>
              <a:t>Unterprogramm - Daten aus der Datenbank ziehen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943F46-6EC5-07A7-F203-03DDE5130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569029"/>
            <a:ext cx="8686074" cy="343592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sz="2400" b="1" dirty="0"/>
              <a:t>Grober Aufbau:</a:t>
            </a:r>
          </a:p>
          <a:p>
            <a:pPr marL="514350" indent="-514350">
              <a:buAutoNum type="arabicPeriod"/>
            </a:pPr>
            <a:r>
              <a:rPr lang="de-DE" sz="2400" dirty="0"/>
              <a:t>Kopfzeile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Import-Block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b="1" dirty="0"/>
              <a:t>Funktionsbereich: DB-Zugriffe</a:t>
            </a:r>
          </a:p>
          <a:p>
            <a:r>
              <a:rPr lang="de-DE" dirty="0" err="1"/>
              <a:t>get_transport_daten</a:t>
            </a:r>
            <a:r>
              <a:rPr lang="de-DE" dirty="0"/>
              <a:t>(...)</a:t>
            </a:r>
            <a:endParaRPr lang="de-DE" sz="2400" dirty="0"/>
          </a:p>
          <a:p>
            <a:r>
              <a:rPr lang="de-DE" dirty="0" err="1"/>
              <a:t>get_temperatur_daten</a:t>
            </a:r>
            <a:r>
              <a:rPr lang="de-DE" dirty="0"/>
              <a:t>(...)</a:t>
            </a:r>
            <a:endParaRPr lang="de-DE" sz="2400" dirty="0"/>
          </a:p>
          <a:p>
            <a:r>
              <a:rPr lang="de-DE" dirty="0" err="1"/>
              <a:t>get_company_daten</a:t>
            </a:r>
            <a:r>
              <a:rPr lang="de-DE" dirty="0"/>
              <a:t>(...)</a:t>
            </a:r>
            <a:endParaRPr lang="de-DE" sz="2400" dirty="0"/>
          </a:p>
          <a:p>
            <a:r>
              <a:rPr lang="de-DE" dirty="0" err="1"/>
              <a:t>get_transportstation_daten</a:t>
            </a:r>
            <a:r>
              <a:rPr lang="de-DE" dirty="0"/>
              <a:t>(...)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7452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4DE237-E4F9-846D-3466-9F6539A0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B86CFE-486A-5452-835C-573789268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40E01C37-AB30-AB2F-6640-A4DDCC0E9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169A01-9A05-AA31-19A5-8F8F7FDE7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CCEE9E-E87F-8C13-FAB6-23A29B89D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Autofit/>
          </a:bodyPr>
          <a:lstStyle/>
          <a:p>
            <a:r>
              <a:rPr lang="de-DE" sz="4800" dirty="0"/>
              <a:t>Unterprogramm – Daten auswerten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0B2FE-B073-7604-2C1B-DEDA8D343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669084"/>
            <a:ext cx="8686074" cy="3562073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de-DE" sz="2400" b="1" dirty="0"/>
              <a:t>Grober Aufbau:</a:t>
            </a:r>
          </a:p>
          <a:p>
            <a:pPr marL="514350" indent="-514350">
              <a:buAutoNum type="arabicPeriod"/>
            </a:pPr>
            <a:r>
              <a:rPr lang="de-DE" sz="2400" dirty="0"/>
              <a:t>Kopfzeile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dirty="0"/>
              <a:t>Import-Block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de-DE" sz="2400" b="1" dirty="0"/>
              <a:t>Hauptfunktion:</a:t>
            </a:r>
            <a:r>
              <a:rPr lang="de-DE" sz="2400" dirty="0"/>
              <a:t> </a:t>
            </a:r>
            <a:r>
              <a:rPr lang="de-DE" dirty="0" err="1"/>
              <a:t>verarbeite_transport</a:t>
            </a:r>
            <a:r>
              <a:rPr lang="de-DE" dirty="0"/>
              <a:t>(...)</a:t>
            </a:r>
          </a:p>
          <a:p>
            <a:r>
              <a:rPr lang="de-DE" dirty="0"/>
              <a:t>Kein Transport vorhanden</a:t>
            </a:r>
          </a:p>
          <a:p>
            <a:r>
              <a:rPr lang="de-DE" dirty="0"/>
              <a:t>Übergabe &gt; 10 min</a:t>
            </a:r>
          </a:p>
          <a:p>
            <a:r>
              <a:rPr lang="de-DE" dirty="0"/>
              <a:t>Transportdauer &gt; 48h</a:t>
            </a:r>
          </a:p>
          <a:p>
            <a:pPr marL="457200" indent="-457200">
              <a:buAutoNum type="arabicPeriod" startAt="4"/>
            </a:pPr>
            <a:r>
              <a:rPr lang="de-DE" sz="2400" b="1" dirty="0"/>
              <a:t>Rückgabe</a:t>
            </a:r>
          </a:p>
          <a:p>
            <a:pPr marL="0" indent="0">
              <a:buNone/>
            </a:pPr>
            <a:r>
              <a:rPr lang="de-DE" sz="2400" dirty="0"/>
              <a:t>        Liste von Fehlermeldungen</a:t>
            </a:r>
          </a:p>
        </p:txBody>
      </p:sp>
    </p:spTree>
    <p:extLst>
      <p:ext uri="{BB962C8B-B14F-4D97-AF65-F5344CB8AC3E}">
        <p14:creationId xmlns:p14="http://schemas.microsoft.com/office/powerpoint/2010/main" val="78708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Breitbild</PresentationFormat>
  <Paragraphs>62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</vt:lpstr>
      <vt:lpstr>Projekt Kühlketten-überwachung</vt:lpstr>
      <vt:lpstr>Programm Grundaufbau + Gliederung</vt:lpstr>
      <vt:lpstr>Hauptprogramm</vt:lpstr>
      <vt:lpstr>ODBC</vt:lpstr>
      <vt:lpstr>pyodbc</vt:lpstr>
      <vt:lpstr>TDS</vt:lpstr>
      <vt:lpstr>Zusammengefasst</vt:lpstr>
      <vt:lpstr>Unterprogramm - Daten aus der Datenbank ziehen</vt:lpstr>
      <vt:lpstr>Unterprogramm – Daten auswerten</vt:lpstr>
      <vt:lpstr>Der Code …</vt:lpstr>
      <vt:lpstr>Vielen Dank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Hannes Ruhe</dc:creator>
  <cp:lastModifiedBy>Hannes Ruhe</cp:lastModifiedBy>
  <cp:revision>1</cp:revision>
  <dcterms:created xsi:type="dcterms:W3CDTF">2025-10-27T16:07:25Z</dcterms:created>
  <dcterms:modified xsi:type="dcterms:W3CDTF">2025-10-27T18:08:55Z</dcterms:modified>
</cp:coreProperties>
</file>