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howGuides="1">
      <p:cViewPr varScale="1">
        <p:scale>
          <a:sx n="102" d="100"/>
          <a:sy n="102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2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7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3E88BE-08F1-F645-B3DA-EA6BF816C0EE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F426-4B1E-9142-BC1E-69DA69DF5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5A5A-3B23-D84B-DE17-983F8EC64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52B5-6672-FA3E-C43C-38EA0F95A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Kaidon</a:t>
            </a:r>
            <a:r>
              <a:rPr lang="en-US" dirty="0"/>
              <a:t> Kennedy </a:t>
            </a:r>
          </a:p>
        </p:txBody>
      </p:sp>
    </p:spTree>
    <p:extLst>
      <p:ext uri="{BB962C8B-B14F-4D97-AF65-F5344CB8AC3E}">
        <p14:creationId xmlns:p14="http://schemas.microsoft.com/office/powerpoint/2010/main" val="414230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F4F6-3BD5-71B3-EEE4-8FD22B7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76C0-BCE8-783A-3805-8366B23B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physical activity influence Diabetes if it does impact them at all. </a:t>
            </a:r>
          </a:p>
          <a:p>
            <a:r>
              <a:rPr lang="en-US" dirty="0"/>
              <a:t>Using a independent chi-square test to explore this question. </a:t>
            </a:r>
          </a:p>
          <a:p>
            <a:r>
              <a:rPr lang="en-US" dirty="0"/>
              <a:t>P-value is lower than 0.05  so physical activity does significantly influence Diabetes.</a:t>
            </a:r>
          </a:p>
          <a:p>
            <a:r>
              <a:rPr lang="en-US" dirty="0"/>
              <a:t>Standardized residual is 16.256 so physical activity had a greater effect on diabetes than expected. </a:t>
            </a:r>
          </a:p>
        </p:txBody>
      </p:sp>
    </p:spTree>
    <p:extLst>
      <p:ext uri="{BB962C8B-B14F-4D97-AF65-F5344CB8AC3E}">
        <p14:creationId xmlns:p14="http://schemas.microsoft.com/office/powerpoint/2010/main" val="26708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F85C-D3F9-6F55-FC3E-C98DB989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C469-9638-BB93-6189-435F2AB9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attempted a logistical regression to see if I could determine whether someone had diabetes based off of good mental health or bad mental health. </a:t>
            </a:r>
          </a:p>
          <a:p>
            <a:r>
              <a:rPr lang="en-US" dirty="0"/>
              <a:t>However I failed two assumptions, so the regression would not be accurate. </a:t>
            </a:r>
          </a:p>
        </p:txBody>
      </p:sp>
    </p:spTree>
    <p:extLst>
      <p:ext uri="{BB962C8B-B14F-4D97-AF65-F5344CB8AC3E}">
        <p14:creationId xmlns:p14="http://schemas.microsoft.com/office/powerpoint/2010/main" val="396440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086-021C-F4A2-E697-C0F67EC0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5785-EE73-65CE-AD46-AAD0D674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whether someone has diabetes with the variables mental health, physical activity, and the consumption of fruits and vegetables at least once a day. </a:t>
            </a:r>
          </a:p>
          <a:p>
            <a:r>
              <a:rPr lang="en-US" dirty="0"/>
              <a:t>For this I used a random forest with 500 variations</a:t>
            </a:r>
          </a:p>
          <a:p>
            <a:r>
              <a:rPr lang="en-US" dirty="0"/>
              <a:t>Then I found out which variables had the most importance in predicting diabetes using feature importance.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8D6A-6AED-71B6-1841-532DA563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graph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AE5AC7-856D-3ED3-10BC-A2B9303B9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789" y="1853248"/>
            <a:ext cx="6508421" cy="4388821"/>
          </a:xfrm>
        </p:spPr>
      </p:pic>
    </p:spTree>
    <p:extLst>
      <p:ext uri="{BB962C8B-B14F-4D97-AF65-F5344CB8AC3E}">
        <p14:creationId xmlns:p14="http://schemas.microsoft.com/office/powerpoint/2010/main" val="33261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756-2EE3-9FD2-F345-6A28039A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EBB8-3559-50C9-8031-BDCA3BAE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compared a random forest with just the five most important variables and with the four variables I wanted to test. </a:t>
            </a:r>
          </a:p>
          <a:p>
            <a:r>
              <a:rPr lang="en-US" dirty="0"/>
              <a:t>The results were the same with both random forests yielding an overall accuracy of 74%</a:t>
            </a:r>
          </a:p>
          <a:p>
            <a:r>
              <a:rPr lang="en-US" dirty="0"/>
              <a:t>For medical context 74% is not very good, however it was the best that could be produced. </a:t>
            </a:r>
          </a:p>
        </p:txBody>
      </p:sp>
    </p:spTree>
    <p:extLst>
      <p:ext uri="{BB962C8B-B14F-4D97-AF65-F5344CB8AC3E}">
        <p14:creationId xmlns:p14="http://schemas.microsoft.com/office/powerpoint/2010/main" val="560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806A-81E4-C34F-0BD5-C79A41D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9948-5EC4-391A-1904-71E403F7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health, physical activity, vegetable and fruit consumption of at least once a day all have a greater significant impact on diabetes than to be expected. </a:t>
            </a:r>
          </a:p>
          <a:p>
            <a:r>
              <a:rPr lang="en-US" dirty="0"/>
              <a:t>With those four variables we can predict diabetes with an overall accuracy of 74%. </a:t>
            </a:r>
          </a:p>
        </p:txBody>
      </p:sp>
    </p:spTree>
    <p:extLst>
      <p:ext uri="{BB962C8B-B14F-4D97-AF65-F5344CB8AC3E}">
        <p14:creationId xmlns:p14="http://schemas.microsoft.com/office/powerpoint/2010/main" val="201470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215-2F74-F83F-A58A-20A1B8AB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4719-C95C-ABB1-910E-515C3617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findings bring awareness to diabetes and simple factors that can influence whether or not a person has diabetes. With that being said I want to bring awareness to factors that are easy to achieve, that might affect people’s health.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6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964-1DF6-7BAA-EA0D-4AFD352D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9CF2-9E6E-F179-3A31-BDC4EBB7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7A3B-9154-295B-13BD-DAEF58E9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4F9A-2182-294A-EC4E-C31A4C0B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highest completion of education was my high school diploma. However I did complete college credits such as math 1040(statistics), Chemistry 1060, US history, and humanities.</a:t>
            </a:r>
          </a:p>
          <a:p>
            <a:r>
              <a:rPr lang="en-US" dirty="0"/>
              <a:t>I am currently employed at </a:t>
            </a:r>
            <a:r>
              <a:rPr lang="en-US" dirty="0" err="1"/>
              <a:t>Philco</a:t>
            </a:r>
            <a:r>
              <a:rPr lang="en-US" dirty="0"/>
              <a:t> Installations </a:t>
            </a:r>
            <a:r>
              <a:rPr lang="en-US" dirty="0" err="1"/>
              <a:t>llc</a:t>
            </a:r>
            <a:r>
              <a:rPr lang="en-US" dirty="0"/>
              <a:t>. It is a window and door installation company, and I have been doing that for about two and a half years.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2D0C-C66B-DBE0-BC9D-B8A042A7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A88D-1A11-EC7D-BE31-A5E0DBA2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dad has had diabetes since I was young, and it is a growing concern in our society. </a:t>
            </a:r>
          </a:p>
          <a:p>
            <a:r>
              <a:rPr lang="en-US" dirty="0"/>
              <a:t>Obesity and diet are the main factors we hear about that effect Diabetes</a:t>
            </a:r>
          </a:p>
          <a:p>
            <a:r>
              <a:rPr lang="en-US" dirty="0"/>
              <a:t>For my project I wanted to work with some data and bring some awareness to other factors that may be affecting diabetes besides obesity and diet.</a:t>
            </a:r>
          </a:p>
          <a:p>
            <a:r>
              <a:rPr lang="en-US" dirty="0"/>
              <a:t>Especially I wanted to see the impact that mental health might have on Diabetes.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3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A17-E008-D8E2-A4F8-4C87A4B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7696-17C1-E57E-1BC1-617C00B3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is a metabolic disease based off of the failure of the pancreas, which in turn doesn’t produce enough insulin. With the lacking of insulin the body doesn’t regulate blood glucose levels.</a:t>
            </a:r>
          </a:p>
          <a:p>
            <a:r>
              <a:rPr lang="en-US" dirty="0"/>
              <a:t>There are two types of Diabetes: type 1 and type 2.</a:t>
            </a:r>
          </a:p>
          <a:p>
            <a:r>
              <a:rPr lang="en-US" dirty="0"/>
              <a:t>Type 1 is genetic and onset early in life and type 2 is based off a persons lifestyle choices. </a:t>
            </a:r>
          </a:p>
          <a:p>
            <a:r>
              <a:rPr lang="en-US" dirty="0"/>
              <a:t>This is why predicting diabetes can be a bit funky, for type 2 is the one that we can predict off of someone’s lifestyle. </a:t>
            </a:r>
          </a:p>
        </p:txBody>
      </p:sp>
    </p:spTree>
    <p:extLst>
      <p:ext uri="{BB962C8B-B14F-4D97-AF65-F5344CB8AC3E}">
        <p14:creationId xmlns:p14="http://schemas.microsoft.com/office/powerpoint/2010/main" val="40987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105-ACD4-6092-5431-77701D42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E728-0BFC-F905-249A-E26BB37A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a dataset on diabetes that also has a variable for mental health, which was my main goal. </a:t>
            </a:r>
          </a:p>
          <a:p>
            <a:r>
              <a:rPr lang="en-US" dirty="0"/>
              <a:t>My dataset contains 22 columns and 70,692 rows</a:t>
            </a:r>
          </a:p>
          <a:p>
            <a:r>
              <a:rPr lang="en-US" dirty="0"/>
              <a:t>Most my data was categorical with two levels, but I did have to create a new variable for good mental health. The variable was wrangled into 0’s and 1’s, with 0’s representing having 7 days or less of bad mental health in a month. 1’s representing bad mental health (8 days or more of bad mental health).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106B-0AF1-DD67-1AB5-3A7C260F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578-2048-B78E-0B4C-8B3813CE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data the main variables I was curious about working with were physical activity, mental health, fruit and veggie consumption, smoking, and income</a:t>
            </a:r>
          </a:p>
          <a:p>
            <a:r>
              <a:rPr lang="en-US" dirty="0"/>
              <a:t>Mental and physical health were the variables I wanted to test the effect on diabetes the most. </a:t>
            </a:r>
          </a:p>
          <a:p>
            <a:r>
              <a:rPr lang="en-US" dirty="0"/>
              <a:t>First off I created a correlation matrix to test if any variables had a really high correlation to one another. This is so no variables would skew the results because they’re very similar. </a:t>
            </a:r>
          </a:p>
        </p:txBody>
      </p:sp>
    </p:spTree>
    <p:extLst>
      <p:ext uri="{BB962C8B-B14F-4D97-AF65-F5344CB8AC3E}">
        <p14:creationId xmlns:p14="http://schemas.microsoft.com/office/powerpoint/2010/main" val="83646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4E6F-6C50-B279-BC8D-7B42471E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363F-A244-B4C0-56DF-90D0C628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consumption of at least one fruit a day have an effect on whether someone has diabetes?</a:t>
            </a:r>
          </a:p>
          <a:p>
            <a:r>
              <a:rPr lang="en-US" dirty="0"/>
              <a:t>For this question I used an independent chi-square test.</a:t>
            </a:r>
          </a:p>
          <a:p>
            <a:r>
              <a:rPr lang="en-US" dirty="0"/>
              <a:t>Eating fruit once a day does have a significant effect on diabetes with a p-value under 0.05</a:t>
            </a:r>
          </a:p>
          <a:p>
            <a:r>
              <a:rPr lang="en-US" dirty="0"/>
              <a:t>Eating fruit once a day had a greater impact on diabetes than what was expected with a standardized residual of 6.334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0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491-6292-88CF-0B91-9573901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5A1D-99F1-770D-2D6F-249C6152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eating a vegetable at least once a day have an impact on diabetes?</a:t>
            </a:r>
          </a:p>
          <a:p>
            <a:r>
              <a:rPr lang="en-US" dirty="0"/>
              <a:t>I used a independent chi-square for this test.</a:t>
            </a:r>
          </a:p>
          <a:p>
            <a:r>
              <a:rPr lang="en-US" dirty="0"/>
              <a:t>With a p-value less than 0.05 eating vegetables at least once a day does impact diabetes. </a:t>
            </a:r>
          </a:p>
          <a:p>
            <a:r>
              <a:rPr lang="en-US" dirty="0"/>
              <a:t>The amount of influence it has on diabetes was greater than expected with a standardized residual of 6.851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4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1BDF-543C-2918-5FA6-901B91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E112-82DB-6440-088D-466B72DF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mental health seem to influence diabetes or not?</a:t>
            </a:r>
          </a:p>
          <a:p>
            <a:r>
              <a:rPr lang="en-US" dirty="0"/>
              <a:t>I used an independent chi-square test as well for this.</a:t>
            </a:r>
          </a:p>
          <a:p>
            <a:r>
              <a:rPr lang="en-US" dirty="0"/>
              <a:t>The p-value also was of significance, showing that mental health does have an influence on someone having diabetes. </a:t>
            </a:r>
          </a:p>
          <a:p>
            <a:r>
              <a:rPr lang="en-US" dirty="0"/>
              <a:t>The effect good mental health had on diabetes was greater than expected with a standardized residual of 6.158</a:t>
            </a:r>
          </a:p>
        </p:txBody>
      </p:sp>
    </p:spTree>
    <p:extLst>
      <p:ext uri="{BB962C8B-B14F-4D97-AF65-F5344CB8AC3E}">
        <p14:creationId xmlns:p14="http://schemas.microsoft.com/office/powerpoint/2010/main" val="303132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{94DC19BC-E521-B145-BB6E-CA75CC71D95E}tf10001062</Template>
  <TotalTime>2579</TotalTime>
  <Words>917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Diabetes</vt:lpstr>
      <vt:lpstr>My Background</vt:lpstr>
      <vt:lpstr>Project Background</vt:lpstr>
      <vt:lpstr>Project Introduction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Feature importance graph</vt:lpstr>
      <vt:lpstr>Results of the random forest</vt:lpstr>
      <vt:lpstr>Summary </vt:lpstr>
      <vt:lpstr>Conclusions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kaidongk04@gmail.com</dc:creator>
  <cp:lastModifiedBy>kaidongk04@gmail.com</cp:lastModifiedBy>
  <cp:revision>1</cp:revision>
  <dcterms:created xsi:type="dcterms:W3CDTF">2023-02-17T04:15:11Z</dcterms:created>
  <dcterms:modified xsi:type="dcterms:W3CDTF">2023-02-18T23:14:42Z</dcterms:modified>
</cp:coreProperties>
</file>