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02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CEEC-DDAF-4435-AEE8-E27362FA82BF}" type="datetimeFigureOut">
              <a:rPr lang="en-GB" smtClean="0"/>
              <a:t>06/08/25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5FD-4EC7-478E-A0DF-C8B8AD03F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86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CEEC-DDAF-4435-AEE8-E27362FA82BF}" type="datetimeFigureOut">
              <a:rPr lang="en-GB" smtClean="0"/>
              <a:t>06/08/25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5FD-4EC7-478E-A0DF-C8B8AD03F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21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CEEC-DDAF-4435-AEE8-E27362FA82BF}" type="datetimeFigureOut">
              <a:rPr lang="en-GB" smtClean="0"/>
              <a:t>06/08/25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5FD-4EC7-478E-A0DF-C8B8AD03F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465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CEEC-DDAF-4435-AEE8-E27362FA82BF}" type="datetimeFigureOut">
              <a:rPr lang="en-GB" smtClean="0"/>
              <a:t>06/08/25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5FD-4EC7-478E-A0DF-C8B8AD03F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6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CEEC-DDAF-4435-AEE8-E27362FA82BF}" type="datetimeFigureOut">
              <a:rPr lang="en-GB" smtClean="0"/>
              <a:t>06/08/25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5FD-4EC7-478E-A0DF-C8B8AD03F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6043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CEEC-DDAF-4435-AEE8-E27362FA82BF}" type="datetimeFigureOut">
              <a:rPr lang="en-GB" smtClean="0"/>
              <a:t>06/08/25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5FD-4EC7-478E-A0DF-C8B8AD03F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75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CEEC-DDAF-4435-AEE8-E27362FA82BF}" type="datetimeFigureOut">
              <a:rPr lang="en-GB" smtClean="0"/>
              <a:t>06/08/25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5FD-4EC7-478E-A0DF-C8B8AD03F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8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CEEC-DDAF-4435-AEE8-E27362FA82BF}" type="datetimeFigureOut">
              <a:rPr lang="en-GB" smtClean="0"/>
              <a:t>06/08/25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5FD-4EC7-478E-A0DF-C8B8AD03F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CEEC-DDAF-4435-AEE8-E27362FA82BF}" type="datetimeFigureOut">
              <a:rPr lang="en-GB" smtClean="0"/>
              <a:t>06/08/25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5FD-4EC7-478E-A0DF-C8B8AD03F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65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CEEC-DDAF-4435-AEE8-E27362FA82BF}" type="datetimeFigureOut">
              <a:rPr lang="en-GB" smtClean="0"/>
              <a:t>06/08/25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5FD-4EC7-478E-A0DF-C8B8AD03F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05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CEEC-DDAF-4435-AEE8-E27362FA82BF}" type="datetimeFigureOut">
              <a:rPr lang="en-GB" smtClean="0"/>
              <a:t>06/08/25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0E5FD-4EC7-478E-A0DF-C8B8AD03F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99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8CEEC-DDAF-4435-AEE8-E27362FA82BF}" type="datetimeFigureOut">
              <a:rPr lang="en-GB" smtClean="0"/>
              <a:t>06/08/25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0E5FD-4EC7-478E-A0DF-C8B8AD03F2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81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25868"/>
            <a:ext cx="8496000" cy="864096"/>
          </a:xfrm>
          <a:ln w="254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dirty="0" smtClean="0"/>
              <a:t>TASK-2 Analyze a Phishing Email Sample</a:t>
            </a:r>
            <a:endParaRPr lang="en-GB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124744"/>
            <a:ext cx="8496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u="sng" dirty="0" smtClean="0"/>
              <a:t>Tools Used </a:t>
            </a:r>
            <a:r>
              <a:rPr lang="en-US" sz="2400" b="1" dirty="0" smtClean="0"/>
              <a:t>:  Gmail, </a:t>
            </a:r>
            <a:r>
              <a:rPr lang="en-US" sz="2400" b="1" dirty="0" err="1" smtClean="0"/>
              <a:t>PhishTool</a:t>
            </a:r>
            <a:r>
              <a:rPr lang="en-US" sz="2400" b="1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u="sng" dirty="0" smtClean="0"/>
              <a:t>Phishing Indicators Found </a:t>
            </a:r>
            <a:r>
              <a:rPr lang="en-GB" sz="2400" b="1" dirty="0" smtClean="0"/>
              <a:t>: </a:t>
            </a:r>
            <a:r>
              <a:rPr lang="en-GB" sz="2400" dirty="0" smtClean="0"/>
              <a:t>Sender Address,</a:t>
            </a:r>
            <a:r>
              <a:rPr lang="en-GB" sz="2400" b="1" dirty="0" smtClean="0"/>
              <a:t> </a:t>
            </a:r>
            <a:r>
              <a:rPr lang="en-GB" sz="2400" dirty="0" smtClean="0"/>
              <a:t>Header Issues, Links in Email, Language/Tone, Grammar Errors, Attachment, Branding.  </a:t>
            </a:r>
          </a:p>
          <a:p>
            <a:endParaRPr lang="en-GB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20067"/>
            <a:ext cx="878497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81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586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6781"/>
            <a:ext cx="9144000" cy="502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544"/>
            <a:ext cx="9144000" cy="5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929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36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TASK-2 Analyze a Phishing Email Sample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2025-08-06T13:00:11Z</dcterms:created>
  <dcterms:modified xsi:type="dcterms:W3CDTF">2025-08-06T14:33:25Z</dcterms:modified>
</cp:coreProperties>
</file>