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1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AE76-EBEE-4821-BB8B-54AD5A3CEC93}" type="datetimeFigureOut">
              <a:rPr lang="en-GB" smtClean="0"/>
              <a:t>11/08/25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765E-458F-4053-9F10-DE95D9D9B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407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AE76-EBEE-4821-BB8B-54AD5A3CEC93}" type="datetimeFigureOut">
              <a:rPr lang="en-GB" smtClean="0"/>
              <a:t>11/08/25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765E-458F-4053-9F10-DE95D9D9B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225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AE76-EBEE-4821-BB8B-54AD5A3CEC93}" type="datetimeFigureOut">
              <a:rPr lang="en-GB" smtClean="0"/>
              <a:t>11/08/25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765E-458F-4053-9F10-DE95D9D9B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169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AE76-EBEE-4821-BB8B-54AD5A3CEC93}" type="datetimeFigureOut">
              <a:rPr lang="en-GB" smtClean="0"/>
              <a:t>11/08/25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765E-458F-4053-9F10-DE95D9D9B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587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AE76-EBEE-4821-BB8B-54AD5A3CEC93}" type="datetimeFigureOut">
              <a:rPr lang="en-GB" smtClean="0"/>
              <a:t>11/08/25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765E-458F-4053-9F10-DE95D9D9B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793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AE76-EBEE-4821-BB8B-54AD5A3CEC93}" type="datetimeFigureOut">
              <a:rPr lang="en-GB" smtClean="0"/>
              <a:t>11/08/25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765E-458F-4053-9F10-DE95D9D9B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454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AE76-EBEE-4821-BB8B-54AD5A3CEC93}" type="datetimeFigureOut">
              <a:rPr lang="en-GB" smtClean="0"/>
              <a:t>11/08/25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765E-458F-4053-9F10-DE95D9D9B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574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AE76-EBEE-4821-BB8B-54AD5A3CEC93}" type="datetimeFigureOut">
              <a:rPr lang="en-GB" smtClean="0"/>
              <a:t>11/08/25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765E-458F-4053-9F10-DE95D9D9B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837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AE76-EBEE-4821-BB8B-54AD5A3CEC93}" type="datetimeFigureOut">
              <a:rPr lang="en-GB" smtClean="0"/>
              <a:t>11/08/25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765E-458F-4053-9F10-DE95D9D9B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577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AE76-EBEE-4821-BB8B-54AD5A3CEC93}" type="datetimeFigureOut">
              <a:rPr lang="en-GB" smtClean="0"/>
              <a:t>11/08/25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765E-458F-4053-9F10-DE95D9D9B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605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AE76-EBEE-4821-BB8B-54AD5A3CEC93}" type="datetimeFigureOut">
              <a:rPr lang="en-GB" smtClean="0"/>
              <a:t>11/08/25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765E-458F-4053-9F10-DE95D9D9B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310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AE76-EBEE-4821-BB8B-54AD5A3CEC93}" type="datetimeFigureOut">
              <a:rPr lang="en-GB" smtClean="0"/>
              <a:t>11/08/25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F765E-458F-4053-9F10-DE95D9D9B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251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188640"/>
            <a:ext cx="8784976" cy="64800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3772" y="332657"/>
            <a:ext cx="7956456" cy="1029215"/>
          </a:xfrm>
          <a:ln w="25400"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2400" b="1" dirty="0" smtClean="0"/>
              <a:t>Task 5 : Capture and Analyze Network Traffic Using Wireshark. </a:t>
            </a:r>
            <a:endParaRPr lang="en-GB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484784"/>
            <a:ext cx="8064897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1. </a:t>
            </a:r>
            <a:r>
              <a:rPr lang="en-US" sz="2000" b="1" u="sng" dirty="0" smtClean="0"/>
              <a:t>Objective</a:t>
            </a:r>
            <a:r>
              <a:rPr lang="en-US" sz="2000" b="1" dirty="0" smtClean="0"/>
              <a:t> :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The objective of this task was to capture live network packets using Wireshark, filter them by protocol, and identify at least three different protocols present in the captured traffic.</a:t>
            </a:r>
          </a:p>
          <a:p>
            <a:r>
              <a:rPr lang="en-US" sz="2000" b="1" dirty="0" smtClean="0"/>
              <a:t>2. </a:t>
            </a:r>
            <a:r>
              <a:rPr lang="en-US" sz="2000" b="1" u="sng" dirty="0" smtClean="0"/>
              <a:t>Tools Used </a:t>
            </a:r>
            <a:r>
              <a:rPr lang="en-US" sz="2000" b="1" dirty="0" smtClean="0"/>
              <a:t>:</a:t>
            </a:r>
            <a:endParaRPr lang="en-US" sz="2000" dirty="0" smtClean="0"/>
          </a:p>
          <a:p>
            <a:r>
              <a:rPr lang="en-US" sz="2000" dirty="0" smtClean="0"/>
              <a:t>Wireshark (Windows 10)</a:t>
            </a:r>
          </a:p>
          <a:p>
            <a:r>
              <a:rPr lang="en-US" sz="2000" b="1" dirty="0" smtClean="0"/>
              <a:t>3.</a:t>
            </a:r>
            <a:r>
              <a:rPr lang="en-US" sz="2000" b="1" u="sng" dirty="0" smtClean="0"/>
              <a:t> Method </a:t>
            </a:r>
            <a:r>
              <a:rPr lang="en-US" sz="2000" b="1" dirty="0" smtClean="0"/>
              <a:t>:</a:t>
            </a:r>
            <a:endParaRPr lang="en-US" sz="2000" dirty="0" smtClean="0"/>
          </a:p>
          <a:p>
            <a:pPr marL="514350" indent="-514350">
              <a:buFont typeface="+mj-lt"/>
              <a:buAutoNum type="romanUcPeriod"/>
            </a:pPr>
            <a:r>
              <a:rPr lang="en-US" sz="2000" dirty="0" smtClean="0"/>
              <a:t>Opened Wireshark and selected the active </a:t>
            </a:r>
            <a:r>
              <a:rPr lang="en-US" sz="2000" b="1" dirty="0" smtClean="0"/>
              <a:t>Wi-Fi</a:t>
            </a:r>
            <a:r>
              <a:rPr lang="en-US" sz="2000" dirty="0" smtClean="0"/>
              <a:t> interface.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 smtClean="0"/>
              <a:t>Generated traffic by 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Browsing multiple websites.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Running google.com from Firefox address bar.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Using YouTube search.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 smtClean="0"/>
              <a:t> Stopped capture after approximately 1 minute.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 smtClean="0"/>
              <a:t> Applied protocol filters (</a:t>
            </a:r>
            <a:r>
              <a:rPr lang="en-US" sz="2000" dirty="0" err="1" smtClean="0"/>
              <a:t>dns</a:t>
            </a:r>
            <a:r>
              <a:rPr lang="en-US" sz="2000" dirty="0" smtClean="0"/>
              <a:t>, </a:t>
            </a:r>
            <a:r>
              <a:rPr lang="en-US" sz="2000" dirty="0" err="1" smtClean="0"/>
              <a:t>icmp</a:t>
            </a:r>
            <a:r>
              <a:rPr lang="en-US" sz="2000" dirty="0" smtClean="0"/>
              <a:t>, </a:t>
            </a:r>
            <a:r>
              <a:rPr lang="en-US" sz="2000" dirty="0" err="1" smtClean="0"/>
              <a:t>tcp</a:t>
            </a:r>
            <a:r>
              <a:rPr lang="en-US" sz="2000" dirty="0" smtClean="0"/>
              <a:t>, </a:t>
            </a:r>
            <a:r>
              <a:rPr lang="en-US" sz="2000" dirty="0" err="1" smtClean="0"/>
              <a:t>tls</a:t>
            </a:r>
            <a:r>
              <a:rPr lang="en-US" sz="2000" dirty="0" smtClean="0"/>
              <a:t>) to isolate traffic.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 smtClean="0"/>
              <a:t> Saved capture as .</a:t>
            </a:r>
            <a:r>
              <a:rPr lang="en-US" sz="2000" dirty="0" err="1" smtClean="0"/>
              <a:t>pcap</a:t>
            </a:r>
            <a:r>
              <a:rPr lang="en-US" sz="2000" dirty="0" smtClean="0"/>
              <a:t> file.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1978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188640"/>
            <a:ext cx="8784976" cy="64800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09832"/>
              </p:ext>
            </p:extLst>
          </p:nvPr>
        </p:nvGraphicFramePr>
        <p:xfrm>
          <a:off x="457200" y="1195011"/>
          <a:ext cx="8229600" cy="228600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r>
                        <a:rPr lang="en-GB" b="1" dirty="0"/>
                        <a:t>Protocol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Purpose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Example from Capture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b="1"/>
                        <a:t>DNS</a:t>
                      </a:r>
                      <a:endParaRPr lang="en-GB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Resolves domain names to IP addresses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Query for google.com → IP address reply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b="1" dirty="0"/>
                        <a:t>ICMP</a:t>
                      </a:r>
                      <a:endParaRPr lang="en-GB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Tests connectivity between devices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ping google.com echo request/reply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b="1" dirty="0"/>
                        <a:t>TCP/TLS</a:t>
                      </a:r>
                      <a:endParaRPr lang="en-GB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Handles secure website communication (HTTPS)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Connection to youtube.com over port 443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3528" y="404664"/>
            <a:ext cx="280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en-US" b="1" dirty="0">
                <a:latin typeface="Arial" pitchFamily="34" charset="0"/>
                <a:cs typeface="Arial" pitchFamily="34" charset="0"/>
              </a:rPr>
              <a:t>4. </a:t>
            </a:r>
            <a:r>
              <a:rPr lang="en-US" altLang="en-US" b="1" u="sng" dirty="0">
                <a:latin typeface="Arial" pitchFamily="34" charset="0"/>
                <a:cs typeface="Arial" pitchFamily="34" charset="0"/>
              </a:rPr>
              <a:t>Protocols </a:t>
            </a:r>
            <a:r>
              <a:rPr lang="en-US" altLang="en-US" b="1" u="sng" dirty="0" smtClean="0">
                <a:latin typeface="Arial" pitchFamily="34" charset="0"/>
                <a:cs typeface="Arial" pitchFamily="34" charset="0"/>
              </a:rPr>
              <a:t>Identified </a:t>
            </a:r>
            <a:r>
              <a:rPr lang="en-US" altLang="en-US" b="1" dirty="0" smtClean="0">
                <a:latin typeface="Arial" pitchFamily="34" charset="0"/>
                <a:cs typeface="Arial" pitchFamily="34" charset="0"/>
              </a:rPr>
              <a:t>: </a:t>
            </a:r>
            <a:endParaRPr lang="en-US" altLang="en-US" b="1" dirty="0">
              <a:latin typeface="Arial" pitchFamily="34" charset="0"/>
              <a:cs typeface="Arial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7834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188640"/>
            <a:ext cx="8784976" cy="64800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323528" y="260648"/>
            <a:ext cx="63367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5. </a:t>
            </a:r>
            <a:r>
              <a:rPr lang="en-GB" sz="2800" b="1" u="sng" dirty="0" smtClean="0"/>
              <a:t>Screenshots</a:t>
            </a:r>
            <a:endParaRPr lang="en-GB" sz="2800" u="sng" dirty="0" smtClean="0"/>
          </a:p>
          <a:p>
            <a:r>
              <a:rPr lang="en-GB" sz="2400" b="1" dirty="0" smtClean="0"/>
              <a:t>       </a:t>
            </a:r>
            <a:r>
              <a:rPr lang="en-GB" sz="2400" b="1" u="sng" dirty="0" smtClean="0"/>
              <a:t>DNS Traffic </a:t>
            </a:r>
            <a:r>
              <a:rPr lang="en-GB" sz="2400" b="1" dirty="0" smtClean="0"/>
              <a:t>:</a:t>
            </a:r>
            <a:endParaRPr lang="en-GB" sz="2400" dirty="0" smtClean="0"/>
          </a:p>
          <a:p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0" y="1141118"/>
            <a:ext cx="8604000" cy="483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642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188640"/>
            <a:ext cx="8784976" cy="64800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0" y="1412776"/>
            <a:ext cx="8604000" cy="48397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0000" y="332656"/>
            <a:ext cx="16685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u="sng" dirty="0" smtClean="0"/>
              <a:t>TCP Traffic </a:t>
            </a:r>
            <a:r>
              <a:rPr lang="en-GB" sz="2400" b="1" dirty="0" smtClean="0"/>
              <a:t>:</a:t>
            </a:r>
            <a:br>
              <a:rPr lang="en-GB" sz="2400" b="1" dirty="0" smtClean="0"/>
            </a:b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1643037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188640"/>
            <a:ext cx="8784976" cy="64800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0" y="1340768"/>
            <a:ext cx="8604000" cy="48397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0000" y="476672"/>
            <a:ext cx="17345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u="sng" dirty="0" smtClean="0"/>
              <a:t>http Traffic </a:t>
            </a:r>
            <a:r>
              <a:rPr lang="en-GB" sz="2400" b="1" dirty="0" smtClean="0"/>
              <a:t>:</a:t>
            </a:r>
            <a:br>
              <a:rPr lang="en-GB" sz="2400" b="1" dirty="0" smtClean="0"/>
            </a:b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83549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188640"/>
            <a:ext cx="8784976" cy="64800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0" y="1340768"/>
            <a:ext cx="8604000" cy="48397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0000" y="332656"/>
            <a:ext cx="22168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u="sng" dirty="0" smtClean="0"/>
              <a:t>TCP/TLS Traffic </a:t>
            </a:r>
            <a:r>
              <a:rPr lang="en-GB" sz="2400" b="1" dirty="0" smtClean="0"/>
              <a:t>:</a:t>
            </a:r>
            <a:r>
              <a:rPr lang="en-GB" sz="2400" dirty="0" smtClean="0"/>
              <a:t/>
            </a:r>
            <a:br>
              <a:rPr lang="en-GB" sz="2400" dirty="0" smtClean="0"/>
            </a:b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19459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188640"/>
            <a:ext cx="8784976" cy="64800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0" y="332656"/>
            <a:ext cx="8604000" cy="483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276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188640"/>
            <a:ext cx="8784976" cy="64800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395537" y="692696"/>
            <a:ext cx="84249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6. </a:t>
            </a:r>
            <a:r>
              <a:rPr lang="en-US" sz="2400" b="1" u="sng" dirty="0" smtClean="0"/>
              <a:t>Observations </a:t>
            </a:r>
            <a:r>
              <a:rPr lang="en-US" sz="2400" b="1" dirty="0" smtClean="0"/>
              <a:t>:</a:t>
            </a:r>
            <a:endParaRPr lang="en-US" sz="2400" dirty="0" smtClean="0"/>
          </a:p>
          <a:p>
            <a:r>
              <a:rPr lang="en-US" sz="2400" dirty="0" smtClean="0"/>
              <a:t>DNS queries always occur before establishing website connections.</a:t>
            </a:r>
          </a:p>
          <a:p>
            <a:r>
              <a:rPr lang="en-US" sz="2400" dirty="0" smtClean="0"/>
              <a:t>ICMP packets show round-trip time (RTT) between source and destination.</a:t>
            </a:r>
          </a:p>
          <a:p>
            <a:r>
              <a:rPr lang="en-US" sz="2400" dirty="0" smtClean="0"/>
              <a:t>TLS encryption hides website content, showing only metadata like IP, port, and certificate exchange.</a:t>
            </a:r>
          </a:p>
          <a:p>
            <a:r>
              <a:rPr lang="en-US" sz="2400" b="1" dirty="0" smtClean="0"/>
              <a:t>7. </a:t>
            </a:r>
            <a:r>
              <a:rPr lang="en-US" sz="2400" b="1" u="sng" dirty="0" smtClean="0"/>
              <a:t>Conclusion</a:t>
            </a:r>
            <a:r>
              <a:rPr lang="en-US" sz="2400" b="1" dirty="0" smtClean="0"/>
              <a:t> 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The analysis confirmed that common protocols like DNS, ICMP, and TCP/TLS are part of normal internet activity. Wireshark effectively captured and filtered traffic, providing clear insights into protocol functions and usage.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8153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126</Words>
  <Application>Microsoft Office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Task 5 : Capture and Analyze Network Traffic Using Wireshark.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5 : Capture and Analyze Network Traffic Using Wireshark.</dc:title>
  <dc:creator>HP</dc:creator>
  <cp:lastModifiedBy>HP</cp:lastModifiedBy>
  <cp:revision>4</cp:revision>
  <dcterms:created xsi:type="dcterms:W3CDTF">2025-08-11T09:54:10Z</dcterms:created>
  <dcterms:modified xsi:type="dcterms:W3CDTF">2025-08-11T10:26:43Z</dcterms:modified>
</cp:coreProperties>
</file>