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43" d="100"/>
          <a:sy n="43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D95-DE05-4082-9181-157D9A4C1D0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7CE-C56F-4385-8EF8-EEFA677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9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D95-DE05-4082-9181-157D9A4C1D0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7CE-C56F-4385-8EF8-EEFA677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D95-DE05-4082-9181-157D9A4C1D0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7CE-C56F-4385-8EF8-EEFA677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7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D95-DE05-4082-9181-157D9A4C1D0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7CE-C56F-4385-8EF8-EEFA677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4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D95-DE05-4082-9181-157D9A4C1D0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7CE-C56F-4385-8EF8-EEFA677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D95-DE05-4082-9181-157D9A4C1D0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7CE-C56F-4385-8EF8-EEFA677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D95-DE05-4082-9181-157D9A4C1D0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7CE-C56F-4385-8EF8-EEFA677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4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D95-DE05-4082-9181-157D9A4C1D0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7CE-C56F-4385-8EF8-EEFA677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D95-DE05-4082-9181-157D9A4C1D0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7CE-C56F-4385-8EF8-EEFA677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6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D95-DE05-4082-9181-157D9A4C1D0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7CE-C56F-4385-8EF8-EEFA677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D95-DE05-4082-9181-157D9A4C1D0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07CE-C56F-4385-8EF8-EEFA677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8D95-DE05-4082-9181-157D9A4C1D0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07CE-C56F-4385-8EF8-EEFA677B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2" y="0"/>
            <a:ext cx="12042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0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0987" y="845617"/>
            <a:ext cx="85893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# Mobile Sales Dashboard</a:t>
            </a:r>
          </a:p>
          <a:p>
            <a:endParaRPr lang="en-US" dirty="0" smtClean="0"/>
          </a:p>
          <a:p>
            <a:r>
              <a:rPr lang="en-US" dirty="0" smtClean="0"/>
              <a:t> ---Project</a:t>
            </a:r>
          </a:p>
          <a:p>
            <a:endParaRPr lang="en-US" dirty="0" smtClean="0"/>
          </a:p>
          <a:p>
            <a:r>
              <a:rPr lang="en-US" dirty="0" smtClean="0"/>
              <a:t>----Tools Used: Power BI</a:t>
            </a:r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00986" y="3474051"/>
            <a:ext cx="113213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# Objective:</a:t>
            </a:r>
          </a:p>
          <a:p>
            <a:r>
              <a:rPr lang="en-US" dirty="0" smtClean="0"/>
              <a:t>Design an interactive dashboard for stakeholders using Power BI.</a:t>
            </a:r>
          </a:p>
          <a:p>
            <a:endParaRPr lang="en-US" dirty="0" smtClean="0"/>
          </a:p>
          <a:p>
            <a:r>
              <a:rPr lang="en-US" b="1" dirty="0" smtClean="0"/>
              <a:t># Key Focus:</a:t>
            </a:r>
          </a:p>
          <a:p>
            <a:r>
              <a:rPr lang="en-US" dirty="0" smtClean="0"/>
              <a:t>- Track sales performance</a:t>
            </a:r>
          </a:p>
          <a:p>
            <a:r>
              <a:rPr lang="en-US" dirty="0" smtClean="0"/>
              <a:t>- Monitor key metrics (KPIs)</a:t>
            </a:r>
          </a:p>
          <a:p>
            <a:r>
              <a:rPr lang="en-US" dirty="0" smtClean="0"/>
              <a:t>- Enable smart filtering for quick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6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794" y="491646"/>
            <a:ext cx="88142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# Dataset: mobile_sales.csv</a:t>
            </a:r>
          </a:p>
          <a:p>
            <a:endParaRPr lang="en-US" b="1" i="1" dirty="0"/>
          </a:p>
          <a:p>
            <a:r>
              <a:rPr lang="en-US" b="1" i="1" dirty="0" smtClean="0"/>
              <a:t>#  Key Columns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Brand</a:t>
            </a:r>
          </a:p>
          <a:p>
            <a:r>
              <a:rPr lang="en-US" dirty="0" smtClean="0"/>
              <a:t>- Product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UnitsSold</a:t>
            </a:r>
            <a:endParaRPr lang="en-US" dirty="0" smtClean="0"/>
          </a:p>
          <a:p>
            <a:r>
              <a:rPr lang="en-US" dirty="0" smtClean="0"/>
              <a:t>- Price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TotalRevenue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PaymentMethod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CustomerGender</a:t>
            </a:r>
            <a:endParaRPr lang="en-US" dirty="0" smtClean="0"/>
          </a:p>
          <a:p>
            <a:r>
              <a:rPr lang="en-US" dirty="0" smtClean="0"/>
              <a:t>- Location</a:t>
            </a:r>
          </a:p>
          <a:p>
            <a:r>
              <a:rPr lang="en-US" dirty="0" smtClean="0"/>
              <a:t>- Date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4794" y="4485568"/>
            <a:ext cx="10702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# Key Performance Indicators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Total Revenue</a:t>
            </a:r>
          </a:p>
          <a:p>
            <a:r>
              <a:rPr lang="en-US" dirty="0" smtClean="0"/>
              <a:t>- Total Units Sold</a:t>
            </a:r>
          </a:p>
          <a:p>
            <a:r>
              <a:rPr lang="en-US" dirty="0" smtClean="0"/>
              <a:t>- Average Price</a:t>
            </a:r>
          </a:p>
          <a:p>
            <a:r>
              <a:rPr lang="en-US" dirty="0" smtClean="0"/>
              <a:t>- Top Selling Brand</a:t>
            </a:r>
          </a:p>
          <a:p>
            <a:r>
              <a:rPr lang="en-US" dirty="0" smtClean="0"/>
              <a:t>- Sales by Gender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7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879" y="321890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# Interactive Slicers:</a:t>
            </a:r>
          </a:p>
          <a:p>
            <a:r>
              <a:rPr lang="en-US" dirty="0" smtClean="0"/>
              <a:t>- Date Range </a:t>
            </a:r>
          </a:p>
          <a:p>
            <a:r>
              <a:rPr lang="en-US" dirty="0" smtClean="0"/>
              <a:t>- Brand </a:t>
            </a:r>
          </a:p>
          <a:p>
            <a:r>
              <a:rPr lang="en-US" dirty="0" smtClean="0"/>
              <a:t>- Gender </a:t>
            </a:r>
          </a:p>
          <a:p>
            <a:r>
              <a:rPr lang="en-US" dirty="0" smtClean="0"/>
              <a:t>- Payment Method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4879" y="281807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#</a:t>
            </a:r>
            <a:r>
              <a:rPr lang="en-US" b="1" dirty="0" smtClean="0"/>
              <a:t>Charts in Dashboard:</a:t>
            </a:r>
          </a:p>
          <a:p>
            <a:r>
              <a:rPr lang="en-US" dirty="0" smtClean="0"/>
              <a:t>- Bar Chart: Units Sold by Brand</a:t>
            </a:r>
          </a:p>
          <a:p>
            <a:r>
              <a:rPr lang="en-US" dirty="0" smtClean="0"/>
              <a:t>- Line Chart: Sales Over Time</a:t>
            </a:r>
          </a:p>
          <a:p>
            <a:r>
              <a:rPr lang="en-US" dirty="0" smtClean="0"/>
              <a:t>- Pie Chart: Sales by Payment Method</a:t>
            </a:r>
          </a:p>
          <a:p>
            <a:r>
              <a:rPr lang="en-US" dirty="0" smtClean="0"/>
              <a:t>- Stacked Column Chart: Revenue by Brand &amp; Gender</a:t>
            </a:r>
          </a:p>
          <a:p>
            <a:r>
              <a:rPr lang="en-US" dirty="0" smtClean="0"/>
              <a:t>- Card Visuals: Total Revenue, Units Sold, Average Price</a:t>
            </a:r>
          </a:p>
          <a:p>
            <a:r>
              <a:rPr lang="en-US" dirty="0" smtClean="0"/>
              <a:t>- Table: Top Selling Brand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790" y="34469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#  Business Value:</a:t>
            </a:r>
          </a:p>
          <a:p>
            <a:r>
              <a:rPr lang="en-US" dirty="0" smtClean="0"/>
              <a:t>- Dashboard helps identify trends and top performers</a:t>
            </a:r>
          </a:p>
          <a:p>
            <a:r>
              <a:rPr lang="en-US" dirty="0" smtClean="0"/>
              <a:t>- Enables smarter decisions based on real data</a:t>
            </a:r>
          </a:p>
          <a:p>
            <a:endParaRPr lang="en-US" dirty="0" smtClean="0"/>
          </a:p>
          <a:p>
            <a:r>
              <a:rPr lang="en-US" b="1" dirty="0" smtClean="0"/>
              <a:t># Outcome:</a:t>
            </a:r>
          </a:p>
          <a:p>
            <a:r>
              <a:rPr lang="en-US" dirty="0" smtClean="0"/>
              <a:t>Clean, interactive, and insight-driven dashboard made for business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0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202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kaif</dc:creator>
  <cp:lastModifiedBy>kaif</cp:lastModifiedBy>
  <cp:revision>2</cp:revision>
  <dcterms:created xsi:type="dcterms:W3CDTF">2025-04-25T10:08:39Z</dcterms:created>
  <dcterms:modified xsi:type="dcterms:W3CDTF">2025-04-25T10:13:14Z</dcterms:modified>
</cp:coreProperties>
</file>