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9" d="100"/>
          <a:sy n="39" d="100"/>
        </p:scale>
        <p:origin x="124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E7683-DD33-495F-B2F6-BB196F54581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B4F3F-62A3-4F72-8A91-24AC5DE84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1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B4F3F-62A3-4F72-8A91-24AC5DE84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6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b="1">
                <a:solidFill>
                  <a:srgbClr val="003399"/>
                </a:solidFill>
              </a:rPr>
              <a:t>Monthly Sales Trend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1800" dirty="0">
                <a:solidFill>
                  <a:srgbClr val="212121"/>
                </a:solidFill>
              </a:rPr>
              <a:t>An SQL-Based Analysis of Online Sales Data</a:t>
            </a:r>
          </a:p>
          <a:p>
            <a:endParaRPr dirty="0"/>
          </a:p>
          <a:p>
            <a:r>
              <a:rPr sz="1800" dirty="0">
                <a:solidFill>
                  <a:srgbClr val="212121"/>
                </a:solidFill>
              </a:rPr>
              <a:t>Prepared by: </a:t>
            </a:r>
            <a:r>
              <a:rPr lang="en-US" sz="1800" dirty="0" smtClean="0">
                <a:solidFill>
                  <a:srgbClr val="212121"/>
                </a:solidFill>
              </a:rPr>
              <a:t>KAIF KHAN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99"/>
                </a:solidFill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212121"/>
                </a:solidFill>
              </a:rPr>
              <a:t>- Peak revenue occurred in: October 2021</a:t>
            </a:r>
          </a:p>
          <a:p>
            <a:r>
              <a:rPr sz="1800">
                <a:solidFill>
                  <a:srgbClr val="212121"/>
                </a:solidFill>
              </a:rPr>
              <a:t>- Highest number of orders in: December 2021</a:t>
            </a:r>
          </a:p>
          <a:p>
            <a:r>
              <a:rPr sz="1800">
                <a:solidFill>
                  <a:srgbClr val="212121"/>
                </a:solidFill>
              </a:rPr>
              <a:t>- Most valuable age group: 30s</a:t>
            </a:r>
          </a:p>
          <a:p>
            <a:r>
              <a:rPr sz="1800">
                <a:solidFill>
                  <a:srgbClr val="212121"/>
                </a:solidFill>
              </a:rPr>
              <a:t>- High-spending customers: target for loyalty programs and exclusive offers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99"/>
                </a:solidFill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212121"/>
                </a:solidFill>
              </a:rPr>
              <a:t>- Analyze monthly revenue and order volume</a:t>
            </a:r>
          </a:p>
          <a:p>
            <a:r>
              <a:rPr sz="1800">
                <a:solidFill>
                  <a:srgbClr val="212121"/>
                </a:solidFill>
              </a:rPr>
              <a:t>- Understand customer behavior from sales data</a:t>
            </a:r>
          </a:p>
          <a:p>
            <a:r>
              <a:rPr sz="1800">
                <a:solidFill>
                  <a:srgbClr val="212121"/>
                </a:solidFill>
              </a:rPr>
              <a:t>- Identify top spending patterns and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99"/>
                </a:solidFill>
              </a:rP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212121"/>
                </a:solidFill>
              </a:rPr>
              <a:t>- Source: Online Shop Sales Data</a:t>
            </a:r>
          </a:p>
          <a:p>
            <a:r>
              <a:rPr sz="1800" dirty="0">
                <a:solidFill>
                  <a:srgbClr val="212121"/>
                </a:solidFill>
              </a:rPr>
              <a:t>- Key columns: </a:t>
            </a:r>
            <a:r>
              <a:rPr sz="1800" dirty="0" err="1">
                <a:solidFill>
                  <a:srgbClr val="212121"/>
                </a:solidFill>
              </a:rPr>
              <a:t>Customer_id</a:t>
            </a:r>
            <a:r>
              <a:rPr sz="1800" dirty="0">
                <a:solidFill>
                  <a:srgbClr val="212121"/>
                </a:solidFill>
              </a:rPr>
              <a:t>, Age, </a:t>
            </a:r>
            <a:r>
              <a:rPr sz="1800" dirty="0" err="1">
                <a:solidFill>
                  <a:srgbClr val="212121"/>
                </a:solidFill>
              </a:rPr>
              <a:t>Purchase_DATE</a:t>
            </a:r>
            <a:r>
              <a:rPr sz="1800" dirty="0">
                <a:solidFill>
                  <a:srgbClr val="212121"/>
                </a:solidFill>
              </a:rPr>
              <a:t>, </a:t>
            </a:r>
            <a:r>
              <a:rPr sz="1800" dirty="0" err="1">
                <a:solidFill>
                  <a:srgbClr val="212121"/>
                </a:solidFill>
              </a:rPr>
              <a:t>Purchase_VALUE</a:t>
            </a:r>
            <a:r>
              <a:rPr sz="1800" dirty="0">
                <a:solidFill>
                  <a:srgbClr val="212121"/>
                </a:solidFill>
              </a:rPr>
              <a:t>, </a:t>
            </a:r>
            <a:r>
              <a:rPr sz="1800" dirty="0" err="1" smtClean="0">
                <a:solidFill>
                  <a:srgbClr val="212121"/>
                </a:solidFill>
              </a:rPr>
              <a:t>Pay_Method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sz="3200" b="1">
                <a:solidFill>
                  <a:srgbClr val="003399"/>
                </a:solidFill>
              </a:rPr>
              <a:t>Monthly Revenue and Order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583872"/>
            <a:ext cx="8229600" cy="4525963"/>
          </a:xfrm>
        </p:spPr>
        <p:txBody>
          <a:bodyPr/>
          <a:lstStyle/>
          <a:p>
            <a:r>
              <a:rPr sz="1800">
                <a:solidFill>
                  <a:srgbClr val="212121"/>
                </a:solidFill>
              </a:rPr>
              <a:t>SQL Query Used:</a:t>
            </a:r>
          </a:p>
          <a:p>
            <a:r>
              <a:rPr sz="1800">
                <a:solidFill>
                  <a:srgbClr val="212121"/>
                </a:solidFill>
              </a:rPr>
              <a:t>SELECT EXTRACT(YEAR...), EXTRACT(MONTH...), SUM(Purchase_VALUE), COUNT(*)</a:t>
            </a:r>
          </a:p>
          <a:p>
            <a:r>
              <a:rPr sz="1800">
                <a:solidFill>
                  <a:srgbClr val="212121"/>
                </a:solidFill>
              </a:rPr>
              <a:t>FROM online_sales GROUP BY year, month ORDER BY year, month;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71" y="3366636"/>
            <a:ext cx="5666015" cy="30504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99"/>
                </a:solidFill>
              </a:rPr>
              <a:t>Highest Revenue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212121"/>
                </a:solidFill>
              </a:rPr>
              <a:t>SQL:</a:t>
            </a:r>
          </a:p>
          <a:p>
            <a:r>
              <a:rPr sz="1800">
                <a:solidFill>
                  <a:srgbClr val="212121"/>
                </a:solidFill>
              </a:rPr>
              <a:t>...ORDER BY total_revenue DESC LIMIT 1;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06703"/>
            <a:ext cx="5391216" cy="27409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99"/>
                </a:solidFill>
              </a:rPr>
              <a:t>Busiest Month (Most Orders)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212121"/>
                </a:solidFill>
              </a:rPr>
              <a:t>SQL:</a:t>
            </a:r>
          </a:p>
          <a:p>
            <a:r>
              <a:rPr sz="1800">
                <a:solidFill>
                  <a:srgbClr val="212121"/>
                </a:solidFill>
              </a:rPr>
              <a:t>...ORDER BY order_volume DESC LIMIT 1;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216728"/>
            <a:ext cx="6204857" cy="3249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99"/>
                </a:solidFill>
              </a:rPr>
              <a:t>Average Spend by Age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212121"/>
                </a:solidFill>
              </a:rPr>
              <a:t>SQL: CASE WHEN Age &lt; 20 THEN 'Under 20' 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0429"/>
            <a:ext cx="7037614" cy="37782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99"/>
                </a:solidFill>
              </a:rPr>
              <a:t>Top Customers by Total Spend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solidFill>
                  <a:srgbClr val="212121"/>
                </a:solidFill>
              </a:rPr>
              <a:t>SQL: SELECT </a:t>
            </a:r>
            <a:r>
              <a:rPr sz="1800" dirty="0" err="1">
                <a:solidFill>
                  <a:srgbClr val="212121"/>
                </a:solidFill>
              </a:rPr>
              <a:t>Customer_id</a:t>
            </a:r>
            <a:r>
              <a:rPr sz="1800" dirty="0">
                <a:solidFill>
                  <a:srgbClr val="212121"/>
                </a:solidFill>
              </a:rPr>
              <a:t>, SUM(</a:t>
            </a:r>
            <a:r>
              <a:rPr sz="1800" dirty="0" err="1">
                <a:solidFill>
                  <a:srgbClr val="212121"/>
                </a:solidFill>
              </a:rPr>
              <a:t>Purchase_VALUE</a:t>
            </a:r>
            <a:r>
              <a:rPr sz="1800" dirty="0">
                <a:solidFill>
                  <a:srgbClr val="212121"/>
                </a:solidFill>
              </a:rPr>
              <a:t>) 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2814"/>
            <a:ext cx="7200900" cy="35922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99"/>
                </a:solidFill>
              </a:rPr>
              <a:t>Monthly Average Order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212121"/>
                </a:solidFill>
              </a:rPr>
              <a:t>SQL: SELECT EXTRACT(YEAR FROM ...) ...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0929"/>
            <a:ext cx="7903029" cy="35952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200</Words>
  <Application>Microsoft Office PowerPoint</Application>
  <PresentationFormat>On-screen Show (4:3)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Monthly Sales Trend Report</vt:lpstr>
      <vt:lpstr>Project Objective</vt:lpstr>
      <vt:lpstr>Dataset Summary</vt:lpstr>
      <vt:lpstr>Monthly Revenue and Order Volume</vt:lpstr>
      <vt:lpstr>Highest Revenue Month</vt:lpstr>
      <vt:lpstr>Busiest Month (Most Orders)</vt:lpstr>
      <vt:lpstr>Average Spend by Age Group</vt:lpstr>
      <vt:lpstr>Top Customers by Total Spend</vt:lpstr>
      <vt:lpstr>Monthly Average Order Value</vt:lpstr>
      <vt:lpstr>Key Insights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Sales Trend Report</dc:title>
  <dc:subject/>
  <dc:creator>kaif</dc:creator>
  <cp:keywords/>
  <dc:description>generated using python-pptx</dc:description>
  <cp:lastModifiedBy>kaif</cp:lastModifiedBy>
  <cp:revision>6</cp:revision>
  <dcterms:created xsi:type="dcterms:W3CDTF">2013-01-27T09:14:16Z</dcterms:created>
  <dcterms:modified xsi:type="dcterms:W3CDTF">2025-04-29T09:57:22Z</dcterms:modified>
  <cp:category/>
</cp:coreProperties>
</file>