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43" r:id="rId3"/>
    <p:sldId id="282" r:id="rId4"/>
    <p:sldId id="330" r:id="rId5"/>
    <p:sldId id="332" r:id="rId6"/>
    <p:sldId id="333" r:id="rId7"/>
    <p:sldId id="334" r:id="rId8"/>
    <p:sldId id="344" r:id="rId9"/>
    <p:sldId id="347" r:id="rId10"/>
    <p:sldId id="345" r:id="rId11"/>
    <p:sldId id="335" r:id="rId12"/>
    <p:sldId id="348" r:id="rId13"/>
    <p:sldId id="337" r:id="rId14"/>
    <p:sldId id="336" r:id="rId15"/>
    <p:sldId id="349" r:id="rId16"/>
    <p:sldId id="350" r:id="rId17"/>
    <p:sldId id="341" r:id="rId18"/>
    <p:sldId id="342" r:id="rId19"/>
    <p:sldId id="351" r:id="rId20"/>
    <p:sldId id="32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>
                <a:solidFill>
                  <a:prstClr val="black"/>
                </a:solidFill>
              </a:rPr>
              <a:pPr/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007EC-94A5-4D5E-BE0D-4B473029EA07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628781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Tuples</a:t>
            </a:r>
          </a:p>
          <a:p>
            <a:pPr algn="ctr"/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B420F-D186-9157-E16D-09E9AF2F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48712"/>
            <a:ext cx="1076959" cy="909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821272-1B94-728B-5A8A-D746B8BEA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713" y="0"/>
            <a:ext cx="3087287" cy="6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Tuples are Immutable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Trying to modify one of the elements of the tuple, results in an error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t[0] = 'A'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TypeError</a:t>
            </a:r>
            <a:r>
              <a:rPr lang="en-US" dirty="0">
                <a:solidFill>
                  <a:srgbClr val="0070C0"/>
                </a:solidFill>
              </a:rPr>
              <a:t>: object doesn't support item assignment</a:t>
            </a:r>
          </a:p>
          <a:p>
            <a:endParaRPr lang="en-US" dirty="0"/>
          </a:p>
          <a:p>
            <a:r>
              <a:rPr lang="en-US" dirty="0"/>
              <a:t>The elements of a tuple can not be modified </a:t>
            </a:r>
          </a:p>
          <a:p>
            <a:endParaRPr lang="en-US" dirty="0"/>
          </a:p>
          <a:p>
            <a:r>
              <a:rPr lang="en-US" dirty="0"/>
              <a:t>But one tuple can be replaced with another</a:t>
            </a:r>
          </a:p>
          <a:p>
            <a:pPr marL="400050" lvl="1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 = ('a', 'b', 'c', 'd', 'e')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('A',) + t[1:]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('A', 'b', 'c', 'd', 'e')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25364-CE42-4331-C177-7C9EAD4D9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3D15A1-DC06-B2D5-2267-C7D081A9D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4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Tuple Assignment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Tuples can be assigned to tuples</a:t>
            </a:r>
          </a:p>
          <a:p>
            <a:r>
              <a:rPr lang="en-US" dirty="0"/>
              <a:t>A tuple of values can be assigned to a tuple of variables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</a:t>
            </a:r>
            <a:r>
              <a:rPr lang="fr-FR" dirty="0" err="1">
                <a:solidFill>
                  <a:srgbClr val="C00000"/>
                </a:solidFill>
              </a:rPr>
              <a:t>x,y</a:t>
            </a:r>
            <a:r>
              <a:rPr lang="fr-FR" dirty="0">
                <a:solidFill>
                  <a:srgbClr val="C00000"/>
                </a:solidFill>
              </a:rPr>
              <a:t> = 2,3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x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y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</a:t>
            </a:r>
          </a:p>
          <a:p>
            <a:endParaRPr lang="en-US" dirty="0"/>
          </a:p>
          <a:p>
            <a:r>
              <a:rPr lang="en-US" dirty="0"/>
              <a:t>The left side is a tuple of variables; the right side is a tuple of expressions</a:t>
            </a:r>
          </a:p>
          <a:p>
            <a:r>
              <a:rPr lang="en-US" dirty="0"/>
              <a:t>Each value is assigned to its respective variable</a:t>
            </a:r>
          </a:p>
          <a:p>
            <a:r>
              <a:rPr lang="en-US" dirty="0"/>
              <a:t>All the expressions on the right side are evaluated before any of the assignments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5EA1B0-70CD-D72F-7ADA-292AFEEBC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2C2B2A-4084-E6D4-24CE-813B88EC7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3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Tuple Assignment contd</a:t>
            </a:r>
            <a:r>
              <a:rPr lang="en-US" dirty="0"/>
              <a:t>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number of variables on the left and the number of values on the right have to be the same</a:t>
            </a:r>
          </a:p>
          <a:p>
            <a:pPr marL="400050" lvl="1" indent="0">
              <a:buNone/>
            </a:pPr>
            <a:r>
              <a:rPr lang="pt-BR" dirty="0">
                <a:solidFill>
                  <a:srgbClr val="C00000"/>
                </a:solidFill>
              </a:rPr>
              <a:t>&gt;&gt;&gt; a, b = 1, 2, 3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ValueError</a:t>
            </a:r>
            <a:r>
              <a:rPr lang="en-US" dirty="0">
                <a:solidFill>
                  <a:srgbClr val="0070C0"/>
                </a:solidFill>
              </a:rPr>
              <a:t>: too many values to unpack</a:t>
            </a:r>
          </a:p>
          <a:p>
            <a:endParaRPr lang="en-US" dirty="0"/>
          </a:p>
          <a:p>
            <a:r>
              <a:rPr lang="en-US" dirty="0"/>
              <a:t>The right side can be any kind of sequence (string, list or tuple)</a:t>
            </a:r>
          </a:p>
          <a:p>
            <a:r>
              <a:rPr lang="en-US" dirty="0"/>
              <a:t>For example, to split an email address into a user name and a domain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addr</a:t>
            </a:r>
            <a:r>
              <a:rPr lang="en-US" dirty="0">
                <a:solidFill>
                  <a:srgbClr val="C00000"/>
                </a:solidFill>
              </a:rPr>
              <a:t> = 'monty@python.org'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uname</a:t>
            </a:r>
            <a:r>
              <a:rPr lang="en-US" dirty="0">
                <a:solidFill>
                  <a:srgbClr val="C00000"/>
                </a:solidFill>
              </a:rPr>
              <a:t>, domain = </a:t>
            </a:r>
            <a:r>
              <a:rPr lang="en-US" dirty="0" err="1">
                <a:solidFill>
                  <a:srgbClr val="C00000"/>
                </a:solidFill>
              </a:rPr>
              <a:t>addr.split</a:t>
            </a:r>
            <a:r>
              <a:rPr lang="en-US" dirty="0">
                <a:solidFill>
                  <a:srgbClr val="C00000"/>
                </a:solidFill>
              </a:rPr>
              <a:t>('@') 	</a:t>
            </a:r>
            <a:r>
              <a:rPr lang="en-US" dirty="0">
                <a:solidFill>
                  <a:srgbClr val="002060"/>
                </a:solidFill>
              </a:rPr>
              <a:t>#The return value from split is a list with two 						elements; the first element is assigned to 						</a:t>
            </a:r>
            <a:r>
              <a:rPr lang="en-US" dirty="0" err="1">
                <a:solidFill>
                  <a:srgbClr val="002060"/>
                </a:solidFill>
              </a:rPr>
              <a:t>uname</a:t>
            </a:r>
            <a:r>
              <a:rPr lang="en-US" dirty="0">
                <a:solidFill>
                  <a:srgbClr val="002060"/>
                </a:solidFill>
              </a:rPr>
              <a:t>, the second to domain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uname</a:t>
            </a: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monty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C2A426-430F-6C80-CC37-F76340B52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A721C-A2CD-0C3E-2581-CFDAB900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Tuple Assignment contd.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What are the conventional assignments to swap the values of two variables using a temporary variable?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tuple assignment </a:t>
            </a:r>
            <a:r>
              <a:rPr lang="en-US" dirty="0"/>
              <a:t>is useful to swap the values of two variables 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&gt;&gt;&gt; a, b = b, a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AB040D-2896-98B3-043D-6EE45CD38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37EE5C-6387-DB4F-A12D-5F4CEF3FF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7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Traversing a List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for</a:t>
            </a:r>
            <a:r>
              <a:rPr lang="en-US" dirty="0"/>
              <a:t> loop is used to traverse a list of tuples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t = (0, 1, 2)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for</a:t>
            </a:r>
            <a:r>
              <a:rPr lang="en-US" dirty="0">
                <a:solidFill>
                  <a:srgbClr val="C00000"/>
                </a:solidFill>
              </a:rPr>
              <a:t> number in t: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print(number)</a:t>
            </a:r>
          </a:p>
          <a:p>
            <a:endParaRPr lang="en-US" dirty="0"/>
          </a:p>
          <a:p>
            <a:r>
              <a:rPr lang="en-US" dirty="0"/>
              <a:t>Each time through the loop, Python selects the next tuple in the list and assigns the elements to </a:t>
            </a:r>
            <a:r>
              <a:rPr lang="en-US" i="1" dirty="0"/>
              <a:t>number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output of this loop is: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0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C7B06-5E97-3153-F91C-2E4B52F65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869886-EE27-BC35-3189-B3707906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4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Comparing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relational operators work with tuples </a:t>
            </a:r>
          </a:p>
          <a:p>
            <a:endParaRPr lang="en-US" dirty="0"/>
          </a:p>
          <a:p>
            <a:r>
              <a:rPr lang="en-US" dirty="0"/>
              <a:t>Python starts by comparing the first element from each sequence</a:t>
            </a:r>
          </a:p>
          <a:p>
            <a:r>
              <a:rPr lang="en-US" dirty="0"/>
              <a:t>If they are equal, it goes on to the next elements, and so on, until it finds elements that differ</a:t>
            </a:r>
          </a:p>
          <a:p>
            <a:r>
              <a:rPr lang="en-US" dirty="0"/>
              <a:t>Subsequent elements are not considered (even if they are really big)</a:t>
            </a:r>
          </a:p>
          <a:p>
            <a:pPr marL="40005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(0, 1, 2) &lt; (0, 3, 4)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(0, 1, 2000000) &lt; (0, 3, 4)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DD77D-6506-74FA-333E-A8704289C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03E35-C329-A24D-4336-591AD9799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1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zip</a:t>
            </a:r>
            <a:r>
              <a:rPr lang="en-US" dirty="0"/>
              <a:t> is a built-in function that takes two or more sequences and “zips” them into a list of tuples where each tuple contains one element from each sequence</a:t>
            </a:r>
          </a:p>
          <a:p>
            <a:endParaRPr lang="en-US" dirty="0"/>
          </a:p>
          <a:p>
            <a:r>
              <a:rPr lang="en-US" dirty="0"/>
              <a:t>This example zips a string and a list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s = (‘a’, ’b’, ‘c’)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[0, 1, 2]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list(zip(s, t))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[('a', 0), ('b', 1), ('c', 2)]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tuple(zip(s, t))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(('a', 0), ('b', 1), ('c', 2))</a:t>
            </a:r>
          </a:p>
          <a:p>
            <a:r>
              <a:rPr lang="en-US" dirty="0"/>
              <a:t>The result is a list of tuples where each tuple contains a character from the string and the corresponding element from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D45B3-1EF2-90D6-9ABE-FB90FB750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98C1B-9AD5-F6E9-8505-0A5DE7451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Lists and Tuples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If the sequences are not the same length, the result has the length of the shorter one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list(zip('Anne', 'Elk'))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[('A', 'E'), ('n', 'l'), ('n', 'k')]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FA1B8-20AD-A89F-E392-B1054327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43D27-1362-ED3F-1864-79D30E60B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0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Program Based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# program to generate the first ‘n’ Fibonacci terms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t1=t2=1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n =</a:t>
            </a:r>
            <a:r>
              <a:rPr lang="en-US" dirty="0" err="1">
                <a:solidFill>
                  <a:srgbClr val="C00000"/>
                </a:solidFill>
              </a:rPr>
              <a:t>int</a:t>
            </a:r>
            <a:r>
              <a:rPr lang="en-US" dirty="0">
                <a:solidFill>
                  <a:srgbClr val="C00000"/>
                </a:solidFill>
              </a:rPr>
              <a:t>(input("How many terms? "))	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for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in range(n): 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print(t1)  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t1,t2 = t2,t1+t2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How many terms? 5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2                                                                                                                              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3                                                                                                                              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5 </a:t>
            </a: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1C61-9F90-1A26-CA8B-B700AF8DE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9BB09D-535F-6814-206E-C8F0D706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 tuple is an immutable sequence of elements</a:t>
            </a:r>
          </a:p>
          <a:p>
            <a:r>
              <a:rPr lang="en-US" sz="2400" dirty="0"/>
              <a:t>Elements of a tuple can be accessed using []</a:t>
            </a:r>
          </a:p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gives the number of elements in a tuple</a:t>
            </a:r>
          </a:p>
          <a:p>
            <a:r>
              <a:rPr lang="en-US" sz="2400" dirty="0"/>
              <a:t>The for loop can be used to iterate through the elements of a tuple</a:t>
            </a:r>
          </a:p>
          <a:p>
            <a:r>
              <a:rPr lang="en-US" dirty="0"/>
              <a:t>A tuple slice is an independent tuple made up of elements taken from a tuple using the [:] syntax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44F4C8-EAAA-9110-C660-FC281E256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65867"/>
            <a:ext cx="1056640" cy="892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353F50-70DB-A0F0-59F2-0E740BE65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0"/>
            <a:ext cx="3200400" cy="6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764"/>
            <a:ext cx="10972800" cy="4597402"/>
          </a:xfrm>
        </p:spPr>
        <p:txBody>
          <a:bodyPr/>
          <a:lstStyle/>
          <a:p>
            <a:r>
              <a:rPr lang="en-US" sz="2400" dirty="0"/>
              <a:t>Creatin</a:t>
            </a:r>
            <a:r>
              <a:rPr lang="en-US" dirty="0"/>
              <a:t>g tuples</a:t>
            </a:r>
          </a:p>
          <a:p>
            <a:r>
              <a:rPr lang="en-US" dirty="0"/>
              <a:t>Operators on tuples</a:t>
            </a:r>
          </a:p>
          <a:p>
            <a:r>
              <a:rPr lang="en-US" dirty="0"/>
              <a:t>Built in functions on tuples</a:t>
            </a:r>
          </a:p>
          <a:p>
            <a:r>
              <a:rPr lang="en-US" dirty="0"/>
              <a:t>Tuple assignment</a:t>
            </a:r>
          </a:p>
          <a:p>
            <a:r>
              <a:rPr lang="en-US" dirty="0"/>
              <a:t>Lists and tuples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5089F-BB01-AD31-0C46-F18E63095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CE382-4A62-74BB-03DF-B9420D963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Tuples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tuple</a:t>
            </a:r>
            <a:r>
              <a:rPr lang="en-US" dirty="0"/>
              <a:t> is a sequence of values</a:t>
            </a:r>
          </a:p>
          <a:p>
            <a:r>
              <a:rPr lang="en-US" dirty="0"/>
              <a:t>The values can be any type, and they are indexed by integers, so in that respect tuples are a lot like lists</a:t>
            </a:r>
          </a:p>
          <a:p>
            <a:r>
              <a:rPr lang="en-US" dirty="0"/>
              <a:t>The important difference is that tuples are immutable</a:t>
            </a:r>
          </a:p>
          <a:p>
            <a:endParaRPr lang="en-US" dirty="0"/>
          </a:p>
          <a:p>
            <a:r>
              <a:rPr lang="en-US" dirty="0"/>
              <a:t>Syntactically, a tuple is a comma-separated list of values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sz="2200" dirty="0">
                <a:solidFill>
                  <a:srgbClr val="C00000"/>
                </a:solidFill>
              </a:rPr>
              <a:t>&gt;&gt;&gt; t = 'a', 'b', 'c', 'd', 'e'</a:t>
            </a:r>
          </a:p>
          <a:p>
            <a:endParaRPr lang="en-US" dirty="0"/>
          </a:p>
          <a:p>
            <a:r>
              <a:rPr lang="en-US" dirty="0"/>
              <a:t>Although it is not necessary, it is common to enclose tuples in parentheses</a:t>
            </a:r>
          </a:p>
          <a:p>
            <a:pPr marL="857250" lvl="3" indent="0">
              <a:buNone/>
            </a:pPr>
            <a:r>
              <a:rPr lang="fr-FR" sz="2200" dirty="0">
                <a:solidFill>
                  <a:srgbClr val="C00000"/>
                </a:solidFill>
              </a:rPr>
              <a:t>&gt;&gt;&gt; t = ('a', 'b', 'c', 'd', 'e')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E29248-5E72-5EA8-20C1-F5068EECA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B3C02E-8311-AF05-59A8-05847C7FA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6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Creating A Tuple with A Single Element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 single value in parentheses is not a tuple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t2 = ('a')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type(t2)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'&gt;</a:t>
            </a:r>
          </a:p>
          <a:p>
            <a:endParaRPr lang="en-US" dirty="0"/>
          </a:p>
          <a:p>
            <a:r>
              <a:rPr lang="en-US" dirty="0"/>
              <a:t>To create a tuple with a single element, include a final comma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 = ('a',)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type(t1)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&lt;type 'tuple'&gt;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400050" lvl="1" indent="0"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90793-1AFD-B818-F838-D502AB4C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5BF257-68E1-7BF4-9BED-0C7460645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8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tuple() </a:t>
            </a:r>
            <a:r>
              <a:rPr lang="en-US" dirty="0">
                <a:latin typeface="Arial Black" panose="020B0A04020102020204" pitchFamily="34" charset="0"/>
              </a:rPr>
              <a:t>Built in Function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Another way to create a tuple is the </a:t>
            </a:r>
            <a:r>
              <a:rPr lang="en-US" dirty="0">
                <a:solidFill>
                  <a:srgbClr val="0070C0"/>
                </a:solidFill>
              </a:rPr>
              <a:t>built-in function </a:t>
            </a:r>
            <a:r>
              <a:rPr lang="en-US" i="1" dirty="0">
                <a:solidFill>
                  <a:srgbClr val="0070C0"/>
                </a:solidFill>
              </a:rPr>
              <a:t>tuple()</a:t>
            </a:r>
          </a:p>
          <a:p>
            <a:r>
              <a:rPr lang="en-US" dirty="0"/>
              <a:t>With no argument, it creates an empty tuple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tuple()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If the argument is a sequence (string, list or tuple), the result is a tuple with the elements of the sequence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 = tuple('</a:t>
            </a:r>
            <a:r>
              <a:rPr lang="en-US" dirty="0" err="1">
                <a:solidFill>
                  <a:srgbClr val="C00000"/>
                </a:solidFill>
              </a:rPr>
              <a:t>lupins</a:t>
            </a:r>
            <a:r>
              <a:rPr lang="en-US" dirty="0">
                <a:solidFill>
                  <a:srgbClr val="C00000"/>
                </a:solidFill>
              </a:rPr>
              <a:t>')  	</a:t>
            </a:r>
            <a:r>
              <a:rPr lang="en-US" dirty="0">
                <a:solidFill>
                  <a:srgbClr val="002060"/>
                </a:solidFill>
              </a:rPr>
              <a:t># ’</a:t>
            </a:r>
            <a:r>
              <a:rPr lang="en-US" dirty="0" err="1">
                <a:solidFill>
                  <a:srgbClr val="002060"/>
                </a:solidFill>
              </a:rPr>
              <a:t>lupins</a:t>
            </a:r>
            <a:r>
              <a:rPr lang="en-US" dirty="0">
                <a:solidFill>
                  <a:srgbClr val="002060"/>
                </a:solidFill>
              </a:rPr>
              <a:t>’ is a string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</a:t>
            </a:r>
          </a:p>
          <a:p>
            <a:pPr marL="400050" lvl="1" indent="0">
              <a:buNone/>
            </a:pPr>
            <a:r>
              <a:rPr lang="it-IT" dirty="0">
                <a:solidFill>
                  <a:srgbClr val="0070C0"/>
                </a:solidFill>
              </a:rPr>
              <a:t>('l', 'u', 'p', 'i', 'n', 's')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C59436-0924-C5A9-5DD0-C730C9FC6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D8B5B9-EFE5-0329-BF4C-28AE88AC5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Operators on Tuples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bracket operator </a:t>
            </a:r>
            <a:r>
              <a:rPr lang="en-US" dirty="0"/>
              <a:t>indexes an element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 = ('a', 'b', 'c', 'd', 'e')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t[0]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'a'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slice operator </a:t>
            </a:r>
            <a:r>
              <a:rPr lang="en-US" dirty="0"/>
              <a:t>selects a range of elements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t[1:3]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('b', 'c')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F63FBE-015F-0EB0-87EC-E6FBBD39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8EEEC1-4807-C103-5949-D4D436281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Operators on Tuples contd</a:t>
            </a:r>
            <a:r>
              <a:rPr lang="en-US" dirty="0"/>
              <a:t>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in </a:t>
            </a:r>
            <a:r>
              <a:rPr lang="en-US" dirty="0"/>
              <a:t>and</a:t>
            </a:r>
            <a:r>
              <a:rPr lang="en-US" dirty="0">
                <a:solidFill>
                  <a:srgbClr val="0070C0"/>
                </a:solidFill>
              </a:rPr>
              <a:t> not in </a:t>
            </a:r>
            <a:r>
              <a:rPr lang="en-US" dirty="0"/>
              <a:t>operators helps to verify whether a particular element is present in a tuple or not</a:t>
            </a:r>
          </a:p>
          <a:p>
            <a:pPr marL="400050" lvl="1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 = (5,2,3)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3 in 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 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4 in 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False </a:t>
            </a:r>
          </a:p>
          <a:p>
            <a:pPr marL="40005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4 not in t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True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9DEED2-04D2-C024-AF88-DD370EE9F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0C1FDC-4F79-E1FE-03FD-4114095F8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Operators on Tuples contd</a:t>
            </a:r>
            <a:r>
              <a:rPr lang="en-US" dirty="0"/>
              <a:t>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Adding tuples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t1 = (1,3)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t2 = (5,6)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t3 = t1+t2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t3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(1,3,5,6)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Multiplying tuples</a:t>
            </a:r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t1 = (1,3)*3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t1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(1,3,1,3,1,3)</a:t>
            </a:r>
          </a:p>
          <a:p>
            <a:pPr marL="400050" lvl="1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2A93FC-27D5-CF61-8855-3FBBF0D5F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4974EE-4544-1D5C-B786-5E973F127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5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Built in Functions on Tuples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is used to find length of a tuple</a:t>
            </a:r>
          </a:p>
          <a:p>
            <a:r>
              <a:rPr lang="en-US" dirty="0">
                <a:solidFill>
                  <a:srgbClr val="0070C0"/>
                </a:solidFill>
              </a:rPr>
              <a:t>count() </a:t>
            </a:r>
            <a:r>
              <a:rPr lang="en-US" dirty="0"/>
              <a:t>tells how many instances of the specified object is present in the tuple</a:t>
            </a:r>
          </a:p>
          <a:p>
            <a:r>
              <a:rPr lang="en-US" dirty="0">
                <a:solidFill>
                  <a:srgbClr val="0070C0"/>
                </a:solidFill>
              </a:rPr>
              <a:t>index() </a:t>
            </a:r>
            <a:r>
              <a:rPr lang="en-US" dirty="0"/>
              <a:t>searches for the first occurrence of an element within the tuple and return the index where it was found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fr-FR" dirty="0">
                <a:solidFill>
                  <a:srgbClr val="C00000"/>
                </a:solidFill>
              </a:rPr>
              <a:t>&gt;&gt;&gt; t = (5,2,3,2)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len</a:t>
            </a:r>
            <a:r>
              <a:rPr lang="en-US" dirty="0">
                <a:solidFill>
                  <a:srgbClr val="C00000"/>
                </a:solidFill>
              </a:rPr>
              <a:t>(t)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t.count</a:t>
            </a:r>
            <a:r>
              <a:rPr lang="en-US" dirty="0">
                <a:solidFill>
                  <a:srgbClr val="C00000"/>
                </a:solidFill>
              </a:rPr>
              <a:t>(3)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&gt;&gt;&gt; </a:t>
            </a:r>
            <a:r>
              <a:rPr lang="en-US" dirty="0" err="1">
                <a:solidFill>
                  <a:srgbClr val="C00000"/>
                </a:solidFill>
              </a:rPr>
              <a:t>t.index</a:t>
            </a:r>
            <a:r>
              <a:rPr lang="en-US" dirty="0">
                <a:solidFill>
                  <a:srgbClr val="C00000"/>
                </a:solidFill>
              </a:rPr>
              <a:t>(2)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A8F5F2-F068-C9BC-482F-036B52B4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214636"/>
            <a:ext cx="761999" cy="643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9CEC3-E13A-4CAE-7B6A-C5F579D6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0"/>
            <a:ext cx="2184400" cy="4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1261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Topics</vt:lpstr>
      <vt:lpstr>Tuples</vt:lpstr>
      <vt:lpstr>Creating A Tuple with A Single Element</vt:lpstr>
      <vt:lpstr>tuple() Built in Function</vt:lpstr>
      <vt:lpstr>Operators on Tuples</vt:lpstr>
      <vt:lpstr>Operators on Tuples contd.</vt:lpstr>
      <vt:lpstr>Operators on Tuples contd.</vt:lpstr>
      <vt:lpstr>Built in Functions on Tuples</vt:lpstr>
      <vt:lpstr>Tuples are Immutable</vt:lpstr>
      <vt:lpstr>Tuple Assignment</vt:lpstr>
      <vt:lpstr>Tuple Assignment contd.</vt:lpstr>
      <vt:lpstr>Tuple Assignment contd.</vt:lpstr>
      <vt:lpstr>Traversing a List of Tuples</vt:lpstr>
      <vt:lpstr>Comparing Tuples</vt:lpstr>
      <vt:lpstr>Lists and Tuples</vt:lpstr>
      <vt:lpstr>Lists and Tuples contd.</vt:lpstr>
      <vt:lpstr>Program Based on Tuples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147</cp:revision>
  <dcterms:created xsi:type="dcterms:W3CDTF">2015-10-21T06:04:19Z</dcterms:created>
  <dcterms:modified xsi:type="dcterms:W3CDTF">2025-02-22T10:42:41Z</dcterms:modified>
</cp:coreProperties>
</file>