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38" r:id="rId3"/>
    <p:sldId id="282" r:id="rId4"/>
    <p:sldId id="330" r:id="rId5"/>
    <p:sldId id="348" r:id="rId6"/>
    <p:sldId id="333" r:id="rId7"/>
    <p:sldId id="334" r:id="rId8"/>
    <p:sldId id="339" r:id="rId9"/>
    <p:sldId id="336" r:id="rId10"/>
    <p:sldId id="342" r:id="rId11"/>
    <p:sldId id="327" r:id="rId12"/>
    <p:sldId id="344" r:id="rId13"/>
    <p:sldId id="343" r:id="rId14"/>
    <p:sldId id="347" r:id="rId15"/>
    <p:sldId id="346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3/11/2025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36612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Dictionaries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DA4F2-CC1A-9413-118D-853CA246C3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10F78-7EF7-1198-02A3-49EB8C863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1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the Values of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dict.values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returns a view of all the values in the dictionary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D = { 'grapes' : 'green' , 'apple' : 'red' 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V = </a:t>
            </a:r>
            <a:r>
              <a:rPr lang="en-US" dirty="0" err="1">
                <a:solidFill>
                  <a:srgbClr val="C00000"/>
                </a:solidFill>
              </a:rPr>
              <a:t>D.values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V: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green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red </a:t>
            </a:r>
          </a:p>
          <a:p>
            <a:endParaRPr lang="en-US" dirty="0"/>
          </a:p>
          <a:p>
            <a:r>
              <a:rPr lang="en-US" dirty="0"/>
              <a:t>It is possible to iterate through the keys and print out the corresponding values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K in D: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print(D[K])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green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red </a:t>
            </a:r>
          </a:p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E06A-FDDD-00D6-6BD6-21EEC5A1D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0" y="0"/>
            <a:ext cx="2225040" cy="43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41312-2E84-4F52-0E7A-354679642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the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dict.items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returns the key-value pair (each pair as a tuple) in the dictionary 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D = { 'grapes' : 'green' , 'apple' : 'red' 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K,V in </a:t>
            </a:r>
            <a:r>
              <a:rPr lang="en-US" dirty="0" err="1">
                <a:solidFill>
                  <a:srgbClr val="C00000"/>
                </a:solidFill>
              </a:rPr>
              <a:t>D.items</a:t>
            </a:r>
            <a:r>
              <a:rPr lang="en-US" dirty="0">
                <a:solidFill>
                  <a:srgbClr val="C00000"/>
                </a:solidFill>
              </a:rPr>
              <a:t>():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print(K,V)</a:t>
            </a:r>
          </a:p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grapes green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apple red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7966B-7CEC-D4AD-5928-F43DF1D197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1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183FF-73E3-6578-E97C-177906AE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 From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 = { 'grapes' : 'green' , 'apple' : 'red' }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00B050"/>
                </a:solidFill>
              </a:rPr>
              <a:t>del </a:t>
            </a:r>
            <a:r>
              <a:rPr lang="en-US" dirty="0">
                <a:solidFill>
                  <a:srgbClr val="C00000"/>
                </a:solidFill>
              </a:rPr>
              <a:t>D[‘apple’]	</a:t>
            </a:r>
            <a:r>
              <a:rPr lang="en-US" dirty="0">
                <a:solidFill>
                  <a:srgbClr val="002060"/>
                </a:solidFill>
              </a:rPr>
              <a:t># del operator is used to delete an element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 'grapes' : 'green'}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</a:t>
            </a:r>
            <a:r>
              <a:rPr lang="en-US" dirty="0" err="1">
                <a:solidFill>
                  <a:srgbClr val="00B050"/>
                </a:solidFill>
              </a:rPr>
              <a:t>popitem</a:t>
            </a:r>
            <a:r>
              <a:rPr lang="en-US" dirty="0">
                <a:solidFill>
                  <a:srgbClr val="C00000"/>
                </a:solidFill>
              </a:rPr>
              <a:t>()	</a:t>
            </a:r>
            <a:r>
              <a:rPr lang="en-US" dirty="0">
                <a:solidFill>
                  <a:srgbClr val="002060"/>
                </a:solidFill>
              </a:rPr>
              <a:t># remove an element from the dictionary and return the pair in the 			form of tuple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 'grapes‘, 'green‘)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D.popitem</a:t>
            </a:r>
            <a:r>
              <a:rPr lang="en-US" dirty="0">
                <a:solidFill>
                  <a:srgbClr val="C00000"/>
                </a:solidFill>
              </a:rPr>
              <a:t>()	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KeyError</a:t>
            </a:r>
            <a:r>
              <a:rPr lang="en-US" dirty="0">
                <a:solidFill>
                  <a:srgbClr val="0070C0"/>
                </a:solidFill>
              </a:rPr>
              <a:t>: '</a:t>
            </a:r>
            <a:r>
              <a:rPr lang="en-US" dirty="0" err="1">
                <a:solidFill>
                  <a:srgbClr val="0070C0"/>
                </a:solidFill>
              </a:rPr>
              <a:t>popitem</a:t>
            </a:r>
            <a:r>
              <a:rPr lang="en-US" dirty="0">
                <a:solidFill>
                  <a:srgbClr val="0070C0"/>
                </a:solidFill>
              </a:rPr>
              <a:t>(): dictionary is empty' 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2D4F0-47DE-6267-0A87-832D60FC5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20" y="1"/>
            <a:ext cx="2418080" cy="47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4909F-0C5C-AA2F-F344-05C1C201F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Based on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 program to display the capital of a country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capitals = { 'India' : 'Delhi' , 'Pakistan' : 'Islamabad' , 'China' : 'Beijing'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while True: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country = input('Enter a country name or "end" to </a:t>
            </a:r>
            <a:r>
              <a:rPr lang="en-US" dirty="0" err="1">
                <a:solidFill>
                  <a:srgbClr val="C00000"/>
                </a:solidFill>
              </a:rPr>
              <a:t>termiante</a:t>
            </a:r>
            <a:r>
              <a:rPr lang="en-US" dirty="0">
                <a:solidFill>
                  <a:srgbClr val="C00000"/>
                </a:solidFill>
              </a:rPr>
              <a:t>: ')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if country == 'end':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break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print('The capital of', country, 'is', capitals[country])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a country name or "end" to </a:t>
            </a:r>
            <a:r>
              <a:rPr lang="en-US" dirty="0" err="1">
                <a:solidFill>
                  <a:srgbClr val="0070C0"/>
                </a:solidFill>
              </a:rPr>
              <a:t>termiante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India    </a:t>
            </a:r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capital of India is Delhi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 a country name or "end" to </a:t>
            </a:r>
            <a:r>
              <a:rPr lang="en-US" dirty="0" err="1">
                <a:solidFill>
                  <a:srgbClr val="0070C0"/>
                </a:solidFill>
              </a:rPr>
              <a:t>termiante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end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18AF6-49E7-7E92-9F61-5A5312613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368B2-5121-9997-7EB0-B05EDBD08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1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Dictionary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146175"/>
            <a:ext cx="8295552" cy="5370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1B4AD5-CC3F-1D3E-8A0A-629F8E274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80" y="1"/>
            <a:ext cx="2052320" cy="405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488B1-4EDC-D844-3805-9EE2EFED6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1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dictionary is a collection of key-value pairs subject to the constraint that all the keys should be unique</a:t>
            </a:r>
          </a:p>
          <a:p>
            <a:r>
              <a:rPr lang="en-US" dirty="0"/>
              <a:t>The elements of a dictionary can be accessed using the [] operator or the get() method with the key being used as the index</a:t>
            </a:r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 gives the number of pairs in a dictionary</a:t>
            </a:r>
          </a:p>
          <a:p>
            <a:r>
              <a:rPr lang="en-US" dirty="0"/>
              <a:t>The operations such as addition and deletion of elements can be performed on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9F57D-F88D-EF7E-89E6-469C42178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550AA-3FAF-B233-629C-F785B9D0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  <a:p>
            <a:r>
              <a:rPr lang="en-US" dirty="0"/>
              <a:t>Adding elements to a dictionary </a:t>
            </a:r>
          </a:p>
          <a:p>
            <a:r>
              <a:rPr lang="en-US" dirty="0"/>
              <a:t>Iterating through dictionary elements</a:t>
            </a:r>
          </a:p>
          <a:p>
            <a:r>
              <a:rPr lang="en-US" dirty="0"/>
              <a:t>Deleting elements from a dictionary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48CC6-5945-FA1C-71AB-E6A64CB9E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BFCA2-1744-D65B-7D8D-A70296941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In some situations, the position of a datum in a structure is irrelevant</a:t>
            </a:r>
          </a:p>
          <a:p>
            <a:r>
              <a:rPr lang="en-US" dirty="0"/>
              <a:t>We are interested in its association with some other element in the structure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you might want to look up Ethan’s phone number but don’t care where that number is in the phone 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dictionary</a:t>
            </a:r>
            <a:r>
              <a:rPr lang="en-US" dirty="0"/>
              <a:t> is a collection of </a:t>
            </a:r>
            <a:r>
              <a:rPr lang="en-US" b="1" dirty="0"/>
              <a:t>key-value pairs </a:t>
            </a:r>
            <a:r>
              <a:rPr lang="en-US" dirty="0"/>
              <a:t>subject to the constraint that all the </a:t>
            </a:r>
            <a:r>
              <a:rPr lang="en-US" b="1" dirty="0"/>
              <a:t>keys should be unique</a:t>
            </a:r>
          </a:p>
          <a:p>
            <a:r>
              <a:rPr lang="en-US" dirty="0"/>
              <a:t>A dictionary organizes information by association, not position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3E98D-32C5-0D10-28CF-E0A47D117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506DE2-C4FB-7F17-ABA8-832430E61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in Python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dictionary is a mapping between a set of indices (which are called </a:t>
            </a:r>
            <a:r>
              <a:rPr lang="en-US" dirty="0">
                <a:solidFill>
                  <a:srgbClr val="0070C0"/>
                </a:solidFill>
              </a:rPr>
              <a:t>keys</a:t>
            </a:r>
            <a:r>
              <a:rPr lang="en-US" dirty="0"/>
              <a:t>) and a set of values</a:t>
            </a:r>
          </a:p>
          <a:p>
            <a:r>
              <a:rPr lang="en-US" dirty="0"/>
              <a:t>Each key maps to a value</a:t>
            </a:r>
          </a:p>
          <a:p>
            <a:r>
              <a:rPr lang="en-US" dirty="0"/>
              <a:t>The association of a key and a value is called a </a:t>
            </a:r>
            <a:r>
              <a:rPr lang="en-US" dirty="0">
                <a:solidFill>
                  <a:srgbClr val="0070C0"/>
                </a:solidFill>
              </a:rPr>
              <a:t>key-value pair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200" dirty="0">
                <a:solidFill>
                  <a:srgbClr val="C00000"/>
                </a:solidFill>
              </a:rPr>
              <a:t>{ </a:t>
            </a:r>
            <a:r>
              <a:rPr lang="en-US" sz="2200" b="1" dirty="0">
                <a:solidFill>
                  <a:srgbClr val="C00000"/>
                </a:solidFill>
              </a:rPr>
              <a:t>‘grapes’ </a:t>
            </a:r>
            <a:r>
              <a:rPr lang="en-US" sz="2200" dirty="0">
                <a:solidFill>
                  <a:srgbClr val="C00000"/>
                </a:solidFill>
              </a:rPr>
              <a:t>: ‘green’ , </a:t>
            </a:r>
            <a:r>
              <a:rPr lang="en-US" sz="2200" b="1" dirty="0">
                <a:solidFill>
                  <a:srgbClr val="C00000"/>
                </a:solidFill>
              </a:rPr>
              <a:t>‘ apple’ </a:t>
            </a:r>
            <a:r>
              <a:rPr lang="en-US" sz="2200" dirty="0">
                <a:solidFill>
                  <a:srgbClr val="C00000"/>
                </a:solidFill>
              </a:rPr>
              <a:t>: ‘red’ }	</a:t>
            </a:r>
            <a:r>
              <a:rPr lang="en-US" sz="2200" dirty="0">
                <a:solidFill>
                  <a:srgbClr val="002060"/>
                </a:solidFill>
              </a:rPr>
              <a:t># grapes and apple are keys with their 							corresponding values green and red 							respectively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Personal information: { </a:t>
            </a:r>
            <a:r>
              <a:rPr lang="en-US" sz="2200" b="1" dirty="0">
                <a:solidFill>
                  <a:srgbClr val="C00000"/>
                </a:solidFill>
              </a:rPr>
              <a:t>"Name“ </a:t>
            </a:r>
            <a:r>
              <a:rPr lang="en-US" sz="2200" dirty="0">
                <a:solidFill>
                  <a:srgbClr val="C00000"/>
                </a:solidFill>
              </a:rPr>
              <a:t>:“John", </a:t>
            </a:r>
            <a:r>
              <a:rPr lang="en-US" sz="2200" b="1" dirty="0">
                <a:solidFill>
                  <a:srgbClr val="C00000"/>
                </a:solidFill>
              </a:rPr>
              <a:t>"Age“ </a:t>
            </a:r>
            <a:r>
              <a:rPr lang="en-US" sz="2200" dirty="0">
                <a:solidFill>
                  <a:srgbClr val="C00000"/>
                </a:solidFill>
              </a:rPr>
              <a:t>:18}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4F6BD-0B76-B7B8-B034-3747A5E486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E003C2-40B5-8FDC-5380-DE0C6C677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Consider building a dictionary that maps from English to Spanish words, so the keys and the values are all strings</a:t>
            </a:r>
          </a:p>
          <a:p>
            <a:endParaRPr lang="en-US" dirty="0"/>
          </a:p>
          <a:p>
            <a:r>
              <a:rPr lang="en-US" dirty="0"/>
              <a:t>The function </a:t>
            </a:r>
            <a:r>
              <a:rPr lang="en-US" dirty="0" err="1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creates a new dictionary with no items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 = </a:t>
            </a: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{}</a:t>
            </a:r>
          </a:p>
          <a:p>
            <a:endParaRPr lang="en-US" dirty="0"/>
          </a:p>
          <a:p>
            <a:r>
              <a:rPr lang="en-US" dirty="0"/>
              <a:t>The squiggly-brackets, {}, represent an empty dictionary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171EF-9D85-AF40-E16B-FD2FD2BEC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44184A-D10F-0D12-F79B-18CFCB99C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a Dictionary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00063" y="1417638"/>
            <a:ext cx="11082338" cy="4708527"/>
          </a:xfrm>
        </p:spPr>
        <p:txBody>
          <a:bodyPr>
            <a:noAutofit/>
          </a:bodyPr>
          <a:lstStyle/>
          <a:p>
            <a:r>
              <a:rPr lang="en-US" dirty="0"/>
              <a:t>To add items to the dictionary, use square brackets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eng2sp['one'] =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‘	</a:t>
            </a:r>
            <a:r>
              <a:rPr lang="en-US" dirty="0">
                <a:solidFill>
                  <a:srgbClr val="002060"/>
                </a:solidFill>
              </a:rPr>
              <a:t>#creates an item that maps from the key 'one' to the value 				'</a:t>
            </a:r>
            <a:r>
              <a:rPr lang="en-US" dirty="0" err="1">
                <a:solidFill>
                  <a:srgbClr val="002060"/>
                </a:solidFill>
              </a:rPr>
              <a:t>uno</a:t>
            </a:r>
            <a:r>
              <a:rPr lang="en-US" dirty="0">
                <a:solidFill>
                  <a:srgbClr val="002060"/>
                </a:solidFill>
              </a:rPr>
              <a:t>‘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	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{'one': '</a:t>
            </a:r>
            <a:r>
              <a:rPr lang="en-US" dirty="0" err="1">
                <a:solidFill>
                  <a:srgbClr val="0070C0"/>
                </a:solidFill>
              </a:rPr>
              <a:t>uno</a:t>
            </a:r>
            <a:r>
              <a:rPr lang="en-US" dirty="0">
                <a:solidFill>
                  <a:srgbClr val="0070C0"/>
                </a:solidFill>
              </a:rPr>
              <a:t>'}	 </a:t>
            </a:r>
            <a:r>
              <a:rPr lang="en-US" dirty="0">
                <a:solidFill>
                  <a:srgbClr val="002060"/>
                </a:solidFill>
              </a:rPr>
              <a:t># a key-value pair with a colon between the key and value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 = {'one':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', 'two': 'dos', 'three': '</a:t>
            </a:r>
            <a:r>
              <a:rPr lang="en-US" dirty="0" err="1">
                <a:solidFill>
                  <a:srgbClr val="C00000"/>
                </a:solidFill>
              </a:rPr>
              <a:t>tres</a:t>
            </a:r>
            <a:r>
              <a:rPr lang="en-US" dirty="0">
                <a:solidFill>
                  <a:srgbClr val="C00000"/>
                </a:solidFill>
              </a:rPr>
              <a:t>'}		</a:t>
            </a:r>
            <a:r>
              <a:rPr lang="en-US" dirty="0">
                <a:solidFill>
                  <a:srgbClr val="002060"/>
                </a:solidFill>
              </a:rPr>
              <a:t>#Create a new dictionary 								with three items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{'one': '</a:t>
            </a:r>
            <a:r>
              <a:rPr lang="en-US" dirty="0" err="1">
                <a:solidFill>
                  <a:srgbClr val="0070C0"/>
                </a:solidFill>
              </a:rPr>
              <a:t>uno</a:t>
            </a:r>
            <a:r>
              <a:rPr lang="en-US" dirty="0">
                <a:solidFill>
                  <a:srgbClr val="0070C0"/>
                </a:solidFill>
              </a:rPr>
              <a:t>', 'three': '</a:t>
            </a:r>
            <a:r>
              <a:rPr lang="en-US" dirty="0" err="1">
                <a:solidFill>
                  <a:srgbClr val="0070C0"/>
                </a:solidFill>
              </a:rPr>
              <a:t>tres</a:t>
            </a:r>
            <a:r>
              <a:rPr lang="en-US" dirty="0">
                <a:solidFill>
                  <a:srgbClr val="0070C0"/>
                </a:solidFill>
              </a:rPr>
              <a:t>', 'two': 'dos'}	</a:t>
            </a:r>
            <a:r>
              <a:rPr lang="en-US" dirty="0">
                <a:solidFill>
                  <a:srgbClr val="002060"/>
                </a:solidFill>
              </a:rPr>
              <a:t>#The order of the key-value pairs is not the 						same. the order of items in a dictionary is 						unpredictable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ACCCF-D804-32F8-8049-80E2127C9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DA8211-052F-58A8-A25E-831BA32B0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85813" y="1417638"/>
            <a:ext cx="10687050" cy="4708527"/>
          </a:xfrm>
        </p:spPr>
        <p:txBody>
          <a:bodyPr>
            <a:noAutofit/>
          </a:bodyPr>
          <a:lstStyle/>
          <a:p>
            <a:r>
              <a:rPr lang="en-US" dirty="0"/>
              <a:t>The [] operator can be used to access a value in a dictionary given it’s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sz="2200" dirty="0">
                <a:solidFill>
                  <a:srgbClr val="C00000"/>
                </a:solidFill>
              </a:rPr>
              <a:t>&gt;&gt;&gt; D = { ‘grapes’ : ‘green’ , ‘ apple’ : ‘red’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&gt;&gt;&gt; D[‘apple’]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>
                <a:solidFill>
                  <a:srgbClr val="0070C0"/>
                </a:solidFill>
              </a:rPr>
              <a:t>‘red’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&gt;&gt;&gt; D[‘mango’]		</a:t>
            </a:r>
            <a:r>
              <a:rPr lang="en-US" sz="2200" dirty="0">
                <a:solidFill>
                  <a:srgbClr val="002060"/>
                </a:solidFill>
              </a:rPr>
              <a:t># key does not exists in the dictionary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err="1">
                <a:solidFill>
                  <a:srgbClr val="0070C0"/>
                </a:solidFill>
              </a:rPr>
              <a:t>Traceback</a:t>
            </a:r>
            <a:r>
              <a:rPr lang="en-US" sz="2200" dirty="0">
                <a:solidFill>
                  <a:srgbClr val="0070C0"/>
                </a:solidFill>
              </a:rPr>
              <a:t> (most recent call last): 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File "/home/main.py", line 11, in &lt;module&gt;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	</a:t>
            </a:r>
            <a:r>
              <a:rPr lang="en-US" sz="2200" dirty="0" err="1">
                <a:solidFill>
                  <a:srgbClr val="0070C0"/>
                </a:solidFill>
              </a:rPr>
              <a:t>KeyError</a:t>
            </a:r>
            <a:r>
              <a:rPr lang="en-US" sz="2200" dirty="0">
                <a:solidFill>
                  <a:srgbClr val="0070C0"/>
                </a:solidFill>
              </a:rPr>
              <a:t>: ‘mango'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009402-3D79-72E1-8F46-3A948816D1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94" y="0"/>
            <a:ext cx="2958006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2C9A45-66CE-1D73-51D8-3BC6E852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Functions in Dictionaries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 err="1">
                <a:solidFill>
                  <a:srgbClr val="0070C0"/>
                </a:solidFill>
              </a:rPr>
              <a:t>len</a:t>
            </a:r>
            <a:r>
              <a:rPr lang="en-US" i="1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returns the number of key-value pairs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eng2sp = {'one':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', 'two': 'dos', 'three': '</a:t>
            </a:r>
            <a:r>
              <a:rPr lang="en-US" dirty="0" err="1">
                <a:solidFill>
                  <a:srgbClr val="C00000"/>
                </a:solidFill>
              </a:rPr>
              <a:t>tres</a:t>
            </a:r>
            <a:r>
              <a:rPr lang="en-US" dirty="0">
                <a:solidFill>
                  <a:srgbClr val="C00000"/>
                </a:solidFill>
              </a:rPr>
              <a:t>'}	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(eng2sp)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in</a:t>
            </a:r>
            <a:r>
              <a:rPr lang="en-US" dirty="0"/>
              <a:t> operator tells whether something appears as a key in the dictionary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'one' in eng2sp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'</a:t>
            </a:r>
            <a:r>
              <a:rPr lang="en-US" dirty="0" err="1">
                <a:solidFill>
                  <a:srgbClr val="C00000"/>
                </a:solidFill>
              </a:rPr>
              <a:t>uno</a:t>
            </a:r>
            <a:r>
              <a:rPr lang="en-US" dirty="0">
                <a:solidFill>
                  <a:srgbClr val="C00000"/>
                </a:solidFill>
              </a:rPr>
              <a:t>' in eng2sp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63F42-23BB-F6B3-20CC-41F6D1924F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1"/>
            <a:ext cx="2387600" cy="472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0FE345-E0E5-B2EA-7635-6067EB08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Iterating Through the Keys of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# The for loop is used to iterate through the keys of a dictionary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 = { 'grapes' : 'green' , 'apple' : 'red' }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for K in D:   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print(K)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pPr marL="400050" lvl="2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grapes                                                               apple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# the keys of a dictionary can be explicitly retrieved using </a:t>
            </a:r>
            <a:r>
              <a:rPr lang="en-US" sz="2400" dirty="0" err="1">
                <a:solidFill>
                  <a:srgbClr val="002060"/>
                </a:solidFill>
              </a:rPr>
              <a:t>dict.keys</a:t>
            </a:r>
            <a:r>
              <a:rPr lang="en-US" sz="2400" dirty="0">
                <a:solidFill>
                  <a:srgbClr val="002060"/>
                </a:solidFill>
              </a:rPr>
              <a:t>() 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D = { 'grapes' : 'green' , 'apple' : 'red' }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K = </a:t>
            </a:r>
            <a:r>
              <a:rPr lang="en-US" sz="2200" dirty="0" err="1">
                <a:solidFill>
                  <a:srgbClr val="C00000"/>
                </a:solidFill>
              </a:rPr>
              <a:t>D.keys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for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in K:   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grapes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apple 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04B68-3F62-F613-F377-58E8C883F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40" y="1"/>
            <a:ext cx="1940560" cy="383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FBB59-29C4-990B-881D-471E6C2F4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4540"/>
            <a:ext cx="904240" cy="7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7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1078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Topics</vt:lpstr>
      <vt:lpstr>Dictionaries </vt:lpstr>
      <vt:lpstr>Dictionaries in Python </vt:lpstr>
      <vt:lpstr>Creating a Dictionary</vt:lpstr>
      <vt:lpstr>Adding Items to a Dictionary</vt:lpstr>
      <vt:lpstr>Accessing Dictionary Elements</vt:lpstr>
      <vt:lpstr>Operators and Functions in Dictionaries</vt:lpstr>
      <vt:lpstr>Iterating Through the Keys of a Dictionary</vt:lpstr>
      <vt:lpstr>Iterating Through the Values of a Dictionary</vt:lpstr>
      <vt:lpstr>Iterating Through the Key-Value Pairs</vt:lpstr>
      <vt:lpstr>Deleting Elements From Dictionary</vt:lpstr>
      <vt:lpstr>Program Based on Dictionaries</vt:lpstr>
      <vt:lpstr>Some Commonly Used Dictionary Operations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147</cp:revision>
  <dcterms:created xsi:type="dcterms:W3CDTF">2015-10-21T06:04:19Z</dcterms:created>
  <dcterms:modified xsi:type="dcterms:W3CDTF">2025-03-11T05:35:32Z</dcterms:modified>
</cp:coreProperties>
</file>