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7" r:id="rId8"/>
    <p:sldId id="270" r:id="rId9"/>
  </p:sldIdLst>
  <p:sldSz cx="18288000" cy="10287000"/>
  <p:notesSz cx="6858000" cy="9144000"/>
  <p:embeddedFontLst>
    <p:embeddedFont>
      <p:font typeface="Arial Bold" panose="020B0704020202020204" pitchFamily="34" charset="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10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660E2-A632-4F2B-A3E6-9930A68E5F1C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F3D87-6A33-4F57-918B-D87495B21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86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5.sv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5.sv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A close up of a sign  Description automatically generated"/>
          <p:cNvSpPr/>
          <p:nvPr/>
        </p:nvSpPr>
        <p:spPr>
          <a:xfrm>
            <a:off x="11781149" y="100327"/>
            <a:ext cx="2457450" cy="819150"/>
          </a:xfrm>
          <a:custGeom>
            <a:avLst/>
            <a:gdLst/>
            <a:ahLst/>
            <a:cxnLst/>
            <a:rect l="l" t="t" r="r" b="b"/>
            <a:pathLst>
              <a:path w="2457450" h="819150">
                <a:moveTo>
                  <a:pt x="0" y="0"/>
                </a:moveTo>
                <a:lnTo>
                  <a:pt x="2457450" y="0"/>
                </a:lnTo>
                <a:lnTo>
                  <a:pt x="2457450" y="819150"/>
                </a:lnTo>
                <a:lnTo>
                  <a:pt x="0" y="819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176347" y="88906"/>
            <a:ext cx="857250" cy="847725"/>
          </a:xfrm>
          <a:custGeom>
            <a:avLst/>
            <a:gdLst/>
            <a:ahLst/>
            <a:cxnLst/>
            <a:rect l="l" t="t" r="r" b="b"/>
            <a:pathLst>
              <a:path w="857250" h="847725">
                <a:moveTo>
                  <a:pt x="0" y="0"/>
                </a:moveTo>
                <a:lnTo>
                  <a:pt x="857250" y="0"/>
                </a:lnTo>
                <a:lnTo>
                  <a:pt x="857250" y="847725"/>
                </a:lnTo>
                <a:lnTo>
                  <a:pt x="0" y="847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896586" y="108871"/>
            <a:ext cx="1209675" cy="800100"/>
          </a:xfrm>
          <a:custGeom>
            <a:avLst/>
            <a:gdLst/>
            <a:ahLst/>
            <a:cxnLst/>
            <a:rect l="l" t="t" r="r" b="b"/>
            <a:pathLst>
              <a:path w="1209675" h="800100">
                <a:moveTo>
                  <a:pt x="0" y="0"/>
                </a:moveTo>
                <a:lnTo>
                  <a:pt x="1209675" y="0"/>
                </a:lnTo>
                <a:lnTo>
                  <a:pt x="12096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31721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641880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848" y="0"/>
            <a:ext cx="18285152" cy="10287000"/>
          </a:xfrm>
          <a:custGeom>
            <a:avLst/>
            <a:gdLst/>
            <a:ahLst/>
            <a:cxnLst/>
            <a:rect l="l" t="t" r="r" b="b"/>
            <a:pathLst>
              <a:path w="18285152" h="10287000">
                <a:moveTo>
                  <a:pt x="0" y="0"/>
                </a:moveTo>
                <a:lnTo>
                  <a:pt x="18285152" y="0"/>
                </a:lnTo>
                <a:lnTo>
                  <a:pt x="1828515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258" r="-6259"/>
            </a:stretch>
          </a:blipFill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75280" y="2324101"/>
            <a:ext cx="1003092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rial Bold"/>
              </a:rPr>
              <a:t>Scrape Restaurant Data from Google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62587" y="7201171"/>
            <a:ext cx="365794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23"/>
              </a:lnSpc>
            </a:pPr>
            <a:r>
              <a:rPr lang="en-US" sz="3199" dirty="0">
                <a:solidFill>
                  <a:srgbClr val="FFFFFF"/>
                </a:solidFill>
                <a:latin typeface="Arial"/>
              </a:rPr>
              <a:t>Mohd Kaif Ansari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028700" y="1904009"/>
            <a:ext cx="5762330" cy="57150"/>
            <a:chOff x="0" y="0"/>
            <a:chExt cx="5762333" cy="571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2371" cy="57150"/>
            </a:xfrm>
            <a:custGeom>
              <a:avLst/>
              <a:gdLst/>
              <a:ahLst/>
              <a:cxnLst/>
              <a:rect l="l" t="t" r="r" b="b"/>
              <a:pathLst>
                <a:path w="5762371" h="57150">
                  <a:moveTo>
                    <a:pt x="0" y="0"/>
                  </a:moveTo>
                  <a:lnTo>
                    <a:pt x="0" y="57150"/>
                  </a:lnTo>
                  <a:lnTo>
                    <a:pt x="1010412" y="57150"/>
                  </a:lnTo>
                  <a:lnTo>
                    <a:pt x="1010412" y="0"/>
                  </a:lnTo>
                  <a:close/>
                  <a:moveTo>
                    <a:pt x="1302893" y="0"/>
                  </a:moveTo>
                  <a:lnTo>
                    <a:pt x="1302893" y="57150"/>
                  </a:lnTo>
                  <a:lnTo>
                    <a:pt x="3249041" y="57150"/>
                  </a:lnTo>
                  <a:lnTo>
                    <a:pt x="3249041" y="0"/>
                  </a:lnTo>
                  <a:close/>
                  <a:moveTo>
                    <a:pt x="3541522" y="0"/>
                  </a:moveTo>
                  <a:lnTo>
                    <a:pt x="3541522" y="57150"/>
                  </a:lnTo>
                  <a:lnTo>
                    <a:pt x="5762371" y="57150"/>
                  </a:lnTo>
                  <a:lnTo>
                    <a:pt x="5762371" y="0"/>
                  </a:lnTo>
                  <a:close/>
                </a:path>
              </a:pathLst>
            </a:custGeom>
            <a:solidFill>
              <a:srgbClr val="213163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4531721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641880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470747" y="2456755"/>
            <a:ext cx="6391275" cy="6391275"/>
          </a:xfrm>
          <a:custGeom>
            <a:avLst/>
            <a:gdLst/>
            <a:ahLst/>
            <a:cxnLst/>
            <a:rect l="l" t="t" r="r" b="b"/>
            <a:pathLst>
              <a:path w="6391275" h="6391275">
                <a:moveTo>
                  <a:pt x="0" y="0"/>
                </a:moveTo>
                <a:lnTo>
                  <a:pt x="6391275" y="0"/>
                </a:lnTo>
                <a:lnTo>
                  <a:pt x="6391275" y="6391275"/>
                </a:lnTo>
                <a:lnTo>
                  <a:pt x="0" y="63912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1155421"/>
            <a:ext cx="6134100" cy="959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dirty="0">
                <a:solidFill>
                  <a:srgbClr val="213163"/>
                </a:solidFill>
                <a:latin typeface="Arial Bold"/>
              </a:rPr>
              <a:t>Project Objectives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1" y="2886528"/>
            <a:ext cx="8572500" cy="3602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9236" lvl="1" indent="-334618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336699"/>
                </a:solidFill>
                <a:latin typeface="Arial"/>
              </a:rPr>
              <a:t>Problem Statement</a:t>
            </a:r>
          </a:p>
          <a:p>
            <a:pPr marL="669236" lvl="1" indent="-334618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336699"/>
                </a:solidFill>
                <a:latin typeface="Arial"/>
              </a:rPr>
              <a:t>Proposed system</a:t>
            </a:r>
          </a:p>
          <a:p>
            <a:pPr marL="669236" lvl="1" indent="-334618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336699"/>
                </a:solidFill>
                <a:latin typeface="Arial"/>
              </a:rPr>
              <a:t>System Development Approach </a:t>
            </a:r>
          </a:p>
          <a:p>
            <a:pPr marL="669236" lvl="1" indent="-334618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336699"/>
                </a:solidFill>
                <a:latin typeface="Arial"/>
              </a:rPr>
              <a:t>Result/outcomes</a:t>
            </a:r>
          </a:p>
          <a:p>
            <a:pPr marL="669236" lvl="1" indent="-334618" algn="l">
              <a:lnSpc>
                <a:spcPct val="150000"/>
              </a:lnSpc>
              <a:buFont typeface="Arial"/>
              <a:buChar char="•"/>
            </a:pPr>
            <a:r>
              <a:rPr lang="en-US" sz="3200" dirty="0">
                <a:solidFill>
                  <a:srgbClr val="336699"/>
                </a:solidFill>
                <a:latin typeface="Arial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714823" y="1562500"/>
            <a:ext cx="6017866" cy="57150"/>
            <a:chOff x="0" y="0"/>
            <a:chExt cx="6017870" cy="571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17895" cy="57150"/>
            </a:xfrm>
            <a:custGeom>
              <a:avLst/>
              <a:gdLst/>
              <a:ahLst/>
              <a:cxnLst/>
              <a:rect l="l" t="t" r="r" b="b"/>
              <a:pathLst>
                <a:path w="6017895" h="57150">
                  <a:moveTo>
                    <a:pt x="0" y="0"/>
                  </a:moveTo>
                  <a:lnTo>
                    <a:pt x="6017895" y="0"/>
                  </a:lnTo>
                  <a:lnTo>
                    <a:pt x="6017895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00206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3526500" y="7581462"/>
            <a:ext cx="192510" cy="192405"/>
            <a:chOff x="0" y="0"/>
            <a:chExt cx="192507" cy="192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2532" cy="192278"/>
            </a:xfrm>
            <a:custGeom>
              <a:avLst/>
              <a:gdLst/>
              <a:ahLst/>
              <a:cxnLst/>
              <a:rect l="l" t="t" r="r" b="b"/>
              <a:pathLst>
                <a:path w="192532" h="192278">
                  <a:moveTo>
                    <a:pt x="96266" y="0"/>
                  </a:moveTo>
                  <a:cubicBezTo>
                    <a:pt x="43307" y="0"/>
                    <a:pt x="0" y="43307"/>
                    <a:pt x="0" y="96139"/>
                  </a:cubicBezTo>
                  <a:cubicBezTo>
                    <a:pt x="0" y="148971"/>
                    <a:pt x="43307" y="192278"/>
                    <a:pt x="96266" y="192278"/>
                  </a:cubicBezTo>
                  <a:cubicBezTo>
                    <a:pt x="149225" y="192278"/>
                    <a:pt x="192532" y="148971"/>
                    <a:pt x="192532" y="96139"/>
                  </a:cubicBezTo>
                  <a:cubicBezTo>
                    <a:pt x="192532" y="43307"/>
                    <a:pt x="149225" y="0"/>
                    <a:pt x="96266" y="0"/>
                  </a:cubicBezTo>
                  <a:close/>
                </a:path>
              </a:pathLst>
            </a:custGeom>
            <a:solidFill>
              <a:srgbClr val="3B6A75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4531721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641880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14823" y="2392194"/>
            <a:ext cx="15756177" cy="939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76"/>
              </a:lnSpc>
            </a:pPr>
            <a:r>
              <a:rPr lang="en-US" sz="4000" dirty="0"/>
              <a:t>To scrape restaurant information such as name, rating, type of cuisine, and address from the Google website.</a:t>
            </a:r>
            <a:endParaRPr lang="en-US" sz="4000" dirty="0">
              <a:latin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14823" y="813911"/>
            <a:ext cx="6143177" cy="959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2060"/>
                </a:solidFill>
                <a:latin typeface="Arial Bold"/>
              </a:rPr>
              <a:t>Problem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0FC5D-1F08-A167-E6A9-6167C2969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0" y="4517047"/>
            <a:ext cx="4876800" cy="4876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555584-0ECE-8476-F299-2C2FF1EE0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423913"/>
            <a:ext cx="3927210" cy="39272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14823" y="1562500"/>
            <a:ext cx="9687373" cy="57150"/>
            <a:chOff x="0" y="0"/>
            <a:chExt cx="9687370" cy="57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687433" cy="57150"/>
            </a:xfrm>
            <a:custGeom>
              <a:avLst/>
              <a:gdLst/>
              <a:ahLst/>
              <a:cxnLst/>
              <a:rect l="l" t="t" r="r" b="b"/>
              <a:pathLst>
                <a:path w="9687433" h="57150">
                  <a:moveTo>
                    <a:pt x="0" y="0"/>
                  </a:moveTo>
                  <a:lnTo>
                    <a:pt x="0" y="57150"/>
                  </a:lnTo>
                  <a:lnTo>
                    <a:pt x="1010412" y="57150"/>
                  </a:lnTo>
                  <a:lnTo>
                    <a:pt x="1010412" y="0"/>
                  </a:lnTo>
                  <a:close/>
                  <a:moveTo>
                    <a:pt x="1302893" y="0"/>
                  </a:moveTo>
                  <a:lnTo>
                    <a:pt x="1302893" y="57150"/>
                  </a:lnTo>
                  <a:lnTo>
                    <a:pt x="9687433" y="57150"/>
                  </a:lnTo>
                  <a:lnTo>
                    <a:pt x="9687433" y="0"/>
                  </a:lnTo>
                  <a:close/>
                </a:path>
              </a:pathLst>
            </a:custGeom>
            <a:solidFill>
              <a:srgbClr val="00206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531721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641880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14823" y="813911"/>
            <a:ext cx="9980558" cy="87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IN" sz="6000" dirty="0">
                <a:solidFill>
                  <a:schemeClr val="tx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Proposed System/Solution</a:t>
            </a:r>
            <a:endParaRPr lang="en-US" sz="6000" dirty="0">
              <a:solidFill>
                <a:schemeClr val="tx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793B5-BC87-FED1-57F7-A6F5BB4EE11D}"/>
              </a:ext>
            </a:extLst>
          </p:cNvPr>
          <p:cNvSpPr txBox="1"/>
          <p:nvPr/>
        </p:nvSpPr>
        <p:spPr>
          <a:xfrm>
            <a:off x="914400" y="2401084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600" b="1" dirty="0"/>
              <a:t>Technology Stack</a:t>
            </a:r>
            <a:r>
              <a:rPr lang="en-IN" sz="3600" dirty="0"/>
              <a:t>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9AB632-F8BA-4458-E17B-5FBFAACAC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403" y="3314700"/>
            <a:ext cx="1554319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controlling the web browser and interacting with dynamic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parsing HTML content and extracting the required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storing the scraped data in a structured format (CSV).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F01DA4-221A-33C3-7B43-6C2FD2A42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73000" y="6515100"/>
            <a:ext cx="3276600" cy="3276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53913C-60EC-9617-D8D6-0CB00B25F7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6819900"/>
            <a:ext cx="29718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4531721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641880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09600" y="496564"/>
            <a:ext cx="10534297" cy="859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IN" sz="5400" u="sng" dirty="0">
                <a:solidFill>
                  <a:schemeClr val="tx2"/>
                </a:solidFill>
                <a:latin typeface="Arial Bold" panose="020B0704020202020204" pitchFamily="34" charset="0"/>
                <a:cs typeface="Arial Bold" panose="020B0704020202020204" pitchFamily="34" charset="0"/>
              </a:rPr>
              <a:t>System Development Approach</a:t>
            </a:r>
            <a:endParaRPr lang="en-US" sz="5199" u="sng" dirty="0">
              <a:solidFill>
                <a:schemeClr val="tx2"/>
              </a:solidFill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9FBB1A-A939-107E-0F3C-F9FDFD6D5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46146"/>
            <a:ext cx="16430720" cy="874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Web Page Analysis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1.) Inspect the HTML structure of the Google restaurants page.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2.) Identify key elements for extraction (name, rating, cuisine, address).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Web Scraping Implementation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1.) Set up the Selenium WebDriver and navigate to the target URL.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2.)  Allow dynamic content to load (with wait times and scrolling).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3.) Use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extract the required data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Data Storage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1.) Store the scraped data in a CSV format using Pandas.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 Error Handling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1.) Ensure the scraper gracefully handles missing or incomplete data (e.g., "N/A" for missing fields).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2.) Close the browser after scraping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714823" y="1562500"/>
            <a:ext cx="5797896" cy="57150"/>
            <a:chOff x="0" y="0"/>
            <a:chExt cx="5797893" cy="571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97931" cy="57150"/>
            </a:xfrm>
            <a:custGeom>
              <a:avLst/>
              <a:gdLst/>
              <a:ahLst/>
              <a:cxnLst/>
              <a:rect l="l" t="t" r="r" b="b"/>
              <a:pathLst>
                <a:path w="5797931" h="57150">
                  <a:moveTo>
                    <a:pt x="0" y="0"/>
                  </a:moveTo>
                  <a:lnTo>
                    <a:pt x="5797931" y="0"/>
                  </a:lnTo>
                  <a:lnTo>
                    <a:pt x="5797931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002060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4531721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641880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706311" y="583034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51175" y="7887747"/>
            <a:ext cx="1492550" cy="2057400"/>
          </a:xfrm>
          <a:custGeom>
            <a:avLst/>
            <a:gdLst/>
            <a:ahLst/>
            <a:cxnLst/>
            <a:rect l="l" t="t" r="r" b="b"/>
            <a:pathLst>
              <a:path w="1492550" h="2057400">
                <a:moveTo>
                  <a:pt x="0" y="0"/>
                </a:moveTo>
                <a:lnTo>
                  <a:pt x="1492550" y="0"/>
                </a:lnTo>
                <a:lnTo>
                  <a:pt x="149255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714823" y="831247"/>
            <a:ext cx="5990777" cy="959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dirty="0">
                <a:solidFill>
                  <a:srgbClr val="002060"/>
                </a:solidFill>
                <a:latin typeface="Arial Bold"/>
              </a:rPr>
              <a:t>Result / Outcomes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2E7CF3-27FB-53C3-E7DA-441B294D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20" y="1830115"/>
            <a:ext cx="15392400" cy="333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Output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Showcase the CSV file with the extracted data (restaurant names, ratings, </a:t>
            </a: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cuisines, and addresses).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 File Example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Present a sample row from the Restaurants.csv file.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714823" y="1562500"/>
            <a:ext cx="3595688" cy="57150"/>
            <a:chOff x="0" y="0"/>
            <a:chExt cx="3595688" cy="571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95624" cy="57150"/>
            </a:xfrm>
            <a:custGeom>
              <a:avLst/>
              <a:gdLst/>
              <a:ahLst/>
              <a:cxnLst/>
              <a:rect l="l" t="t" r="r" b="b"/>
              <a:pathLst>
                <a:path w="3595624" h="57150">
                  <a:moveTo>
                    <a:pt x="0" y="0"/>
                  </a:moveTo>
                  <a:lnTo>
                    <a:pt x="3595624" y="0"/>
                  </a:lnTo>
                  <a:lnTo>
                    <a:pt x="3595624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002060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4531721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641880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06276" y="7755379"/>
            <a:ext cx="2099440" cy="2189768"/>
          </a:xfrm>
          <a:custGeom>
            <a:avLst/>
            <a:gdLst/>
            <a:ahLst/>
            <a:cxnLst/>
            <a:rect l="l" t="t" r="r" b="b"/>
            <a:pathLst>
              <a:path w="2099440" h="2189768">
                <a:moveTo>
                  <a:pt x="0" y="0"/>
                </a:moveTo>
                <a:lnTo>
                  <a:pt x="2099440" y="0"/>
                </a:lnTo>
                <a:lnTo>
                  <a:pt x="2099440" y="2189768"/>
                </a:lnTo>
                <a:lnTo>
                  <a:pt x="0" y="21897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405741" y="6578445"/>
            <a:ext cx="3276600" cy="3398815"/>
          </a:xfrm>
          <a:custGeom>
            <a:avLst/>
            <a:gdLst/>
            <a:ahLst/>
            <a:cxnLst/>
            <a:rect l="l" t="t" r="r" b="b"/>
            <a:pathLst>
              <a:path w="4047935" h="4114800">
                <a:moveTo>
                  <a:pt x="0" y="0"/>
                </a:moveTo>
                <a:lnTo>
                  <a:pt x="4047935" y="0"/>
                </a:lnTo>
                <a:lnTo>
                  <a:pt x="40479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14823" y="813911"/>
            <a:ext cx="3595621" cy="959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2060"/>
                </a:solidFill>
                <a:latin typeface="Arial Bold"/>
              </a:rPr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09C1C8-5B94-C892-855C-DD2230A95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83158"/>
            <a:ext cx="17497520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1.) The scraper successfully extracts restaurant information from Google.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2.) The solution uses modern Python libraries like Selenium and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web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scraping.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1.) Handling dynamic content and ensuring data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Achievements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1.) Automated data extraction and storage in a structured format (CSV).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4531721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641880" y="84115"/>
            <a:ext cx="28480" cy="842343"/>
          </a:xfrm>
          <a:custGeom>
            <a:avLst/>
            <a:gdLst/>
            <a:ahLst/>
            <a:cxnLst/>
            <a:rect l="l" t="t" r="r" b="b"/>
            <a:pathLst>
              <a:path w="28480" h="842343">
                <a:moveTo>
                  <a:pt x="0" y="0"/>
                </a:moveTo>
                <a:lnTo>
                  <a:pt x="28480" y="0"/>
                </a:lnTo>
                <a:lnTo>
                  <a:pt x="28480" y="842344"/>
                </a:lnTo>
                <a:lnTo>
                  <a:pt x="0" y="842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308666" y="4276982"/>
            <a:ext cx="3670373" cy="920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000000"/>
                </a:solidFill>
                <a:latin typeface="Arial"/>
              </a:rPr>
              <a:t>Thank you...!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348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Capstone_ 5595.pptx_20240206_094522_0000.pdf</dc:title>
  <dc:creator>Admin</dc:creator>
  <cp:lastModifiedBy>sanaansari0502@gmail.com</cp:lastModifiedBy>
  <cp:revision>16</cp:revision>
  <dcterms:created xsi:type="dcterms:W3CDTF">2006-08-16T00:00:00Z</dcterms:created>
  <dcterms:modified xsi:type="dcterms:W3CDTF">2024-12-20T14:25:41Z</dcterms:modified>
  <dc:identifier>DAF_jWfI7Qo</dc:identifier>
</cp:coreProperties>
</file>