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Montserrat" panose="00000500000000000000" pitchFamily="2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535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8309" y="2581394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Design Thinking for Cloud and Edge Computing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4331732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presentation explores how Design Thinking can be applied to create innovative solutions in the fields of Cloud and Edge Computing.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758309" y="5268873"/>
            <a:ext cx="3626524" cy="1752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Done by : Group 2</a:t>
            </a:r>
          </a:p>
          <a:p>
            <a:pPr marL="0" indent="0" algn="l">
              <a:lnSpc>
                <a:spcPts val="2950"/>
              </a:lnSpc>
              <a:buNone/>
            </a:pPr>
            <a:endParaRPr lang="en-US" sz="21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9A2BCEF-AF5C-4B15-D7EB-F16F664CF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039009"/>
              </p:ext>
            </p:extLst>
          </p:nvPr>
        </p:nvGraphicFramePr>
        <p:xfrm>
          <a:off x="758309" y="5713466"/>
          <a:ext cx="6021705" cy="1889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63545">
                  <a:extLst>
                    <a:ext uri="{9D8B030D-6E8A-4147-A177-3AD203B41FA5}">
                      <a16:colId xmlns:a16="http://schemas.microsoft.com/office/drawing/2014/main" val="1144498983"/>
                    </a:ext>
                  </a:extLst>
                </a:gridCol>
                <a:gridCol w="3058160">
                  <a:extLst>
                    <a:ext uri="{9D8B030D-6E8A-4147-A177-3AD203B41FA5}">
                      <a16:colId xmlns:a16="http://schemas.microsoft.com/office/drawing/2014/main" val="4001115511"/>
                    </a:ext>
                  </a:extLst>
                </a:gridCol>
              </a:tblGrid>
              <a:tr h="322166">
                <a:tc>
                  <a:txBody>
                    <a:bodyPr/>
                    <a:lstStyle/>
                    <a:p>
                      <a:pPr marL="327025" marR="0" algn="l">
                        <a:spcBef>
                          <a:spcPts val="10"/>
                        </a:spcBef>
                      </a:pPr>
                      <a:r>
                        <a:rPr lang="en-US" sz="1800" spc="-10">
                          <a:effectLst/>
                        </a:rPr>
                        <a:t>Muhammed Usman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marR="8890" algn="ctr">
                        <a:spcBef>
                          <a:spcPts val="10"/>
                        </a:spcBef>
                      </a:pPr>
                      <a:r>
                        <a:rPr lang="en-US" sz="1800" spc="-10">
                          <a:effectLst/>
                        </a:rPr>
                        <a:t>A23MJ3008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94631114"/>
                  </a:ext>
                </a:extLst>
              </a:tr>
              <a:tr h="319345">
                <a:tc>
                  <a:txBody>
                    <a:bodyPr/>
                    <a:lstStyle/>
                    <a:p>
                      <a:pPr marL="322580" marR="0" algn="l">
                        <a:spcBef>
                          <a:spcPts val="10"/>
                        </a:spcBef>
                      </a:pPr>
                      <a:r>
                        <a:rPr lang="en-US" sz="1800" spc="-10">
                          <a:effectLst/>
                        </a:rPr>
                        <a:t>Hassan Saad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marR="8890" algn="ctr">
                        <a:spcBef>
                          <a:spcPts val="10"/>
                        </a:spcBef>
                      </a:pPr>
                      <a:r>
                        <a:rPr lang="en-US" sz="1800" spc="-10">
                          <a:effectLst/>
                        </a:rPr>
                        <a:t>A23MJ3005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22595343"/>
                  </a:ext>
                </a:extLst>
              </a:tr>
              <a:tr h="316524">
                <a:tc>
                  <a:txBody>
                    <a:bodyPr/>
                    <a:lstStyle/>
                    <a:p>
                      <a:pPr marL="328930" marR="0" algn="l">
                        <a:spcBef>
                          <a:spcPts val="10"/>
                        </a:spcBef>
                      </a:pPr>
                      <a:r>
                        <a:rPr lang="en-US" sz="1800" spc="-40">
                          <a:effectLst/>
                        </a:rPr>
                        <a:t>Abdulrahman Barghout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marR="8890" algn="ctr">
                        <a:spcBef>
                          <a:spcPts val="10"/>
                        </a:spcBef>
                      </a:pPr>
                      <a:r>
                        <a:rPr lang="en-US" sz="1800" spc="-10">
                          <a:effectLst/>
                        </a:rPr>
                        <a:t>A23MJ4014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75366234"/>
                  </a:ext>
                </a:extLst>
              </a:tr>
              <a:tr h="320474">
                <a:tc>
                  <a:txBody>
                    <a:bodyPr/>
                    <a:lstStyle/>
                    <a:p>
                      <a:pPr marL="322580" marR="0" algn="l">
                        <a:spcBef>
                          <a:spcPts val="25"/>
                        </a:spcBef>
                      </a:pPr>
                      <a:r>
                        <a:rPr lang="en-US" sz="1800" spc="-20">
                          <a:effectLst/>
                        </a:rPr>
                        <a:t>Abdul-Rahman Siad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marR="8890" algn="ctr">
                        <a:spcBef>
                          <a:spcPts val="25"/>
                        </a:spcBef>
                      </a:pPr>
                      <a:r>
                        <a:rPr lang="en-US" sz="1800" spc="-10">
                          <a:effectLst/>
                        </a:rPr>
                        <a:t>A23MJ3061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35291970"/>
                  </a:ext>
                </a:extLst>
              </a:tr>
              <a:tr h="611091">
                <a:tc>
                  <a:txBody>
                    <a:bodyPr/>
                    <a:lstStyle/>
                    <a:p>
                      <a:pPr marL="322580" marR="0" algn="l">
                        <a:spcBef>
                          <a:spcPts val="10"/>
                        </a:spcBef>
                      </a:pPr>
                      <a:r>
                        <a:rPr lang="en-US" sz="1800" dirty="0" err="1">
                          <a:effectLst/>
                        </a:rPr>
                        <a:t>Kahlan</a:t>
                      </a:r>
                      <a:r>
                        <a:rPr lang="en-US" sz="1800" dirty="0">
                          <a:effectLst/>
                        </a:rPr>
                        <a:t> Sultan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marR="8890" algn="ctr">
                        <a:spcBef>
                          <a:spcPts val="10"/>
                        </a:spcBef>
                      </a:pPr>
                      <a:r>
                        <a:rPr lang="en-US" sz="1800" spc="-10" dirty="0">
                          <a:effectLst/>
                        </a:rPr>
                        <a:t>A23MJ4021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3799908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CD555B8-4EDB-7E81-A889-FB68251D1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68" y="0"/>
            <a:ext cx="5130628" cy="82524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410420"/>
            <a:ext cx="6739414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Understanding User Needs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66462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Empathy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237434"/>
            <a:ext cx="629257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Design Thinking emphasizes understanding user needs. This involves conducting user research through interviews, surveys, and case studies to identify pain points and challenges.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7139" y="366462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Example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7139" y="4237434"/>
            <a:ext cx="629257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 Cloud and Edge Computing, this might involve understanding the challenges faced by businesses, healthcare providers, or IoT developers.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8309" y="750919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Defining the Problem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1788548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Once user needs are understood, the next step is to clearly articulate the problem your Cloud and Edge Computing innovation aims to solve.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758309" y="2725689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well-defined problem statement provides a clear direction for the design process.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365777" y="1180150"/>
            <a:ext cx="750498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Generating Creative Solutions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3365777" y="2461501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3548895" y="2534129"/>
            <a:ext cx="12108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4069794" y="246150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Brainstorming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4069794" y="2947633"/>
            <a:ext cx="3001447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brainstorming techniques to explore innovative ideas that enhance Cloud and Edge Computing.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7287815" y="2461501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7435691" y="2534129"/>
            <a:ext cx="19157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7991831" y="246150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Examples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7991831" y="2947633"/>
            <a:ext cx="3001447" cy="31203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might involve exploring ideas like AI-powered frameworks for optimizing cloud-edge data transfer or tools for secure and seamless synchronization between cloud and edge environments.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8309" y="767398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Creating Early Models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1805027"/>
            <a:ext cx="12656608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 prototypes to test ideas quickly and cost-effectively. Prototypes can be simple mockups or functional models that demonstrate key features.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758309" y="3088878"/>
            <a:ext cx="1205444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allows for early feedback and iteration before investing significant resources.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04358" y="562097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Gathering Feedback and Iterating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1204357" y="2461937"/>
            <a:ext cx="1098392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Test prototypes with real users to validate their effectiveness. Collect feedback on performance, usability, and security features.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1204358" y="3399078"/>
            <a:ext cx="1022564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this feedback to refine prototypes and iterate on solutions to ensure they meet user needs.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651867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Addressing Challenges in Cloud and Edge Computing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2402205"/>
            <a:ext cx="3705463" cy="2999542"/>
          </a:xfrm>
          <a:prstGeom prst="roundRect">
            <a:avLst>
              <a:gd name="adj" fmla="val 6501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974884" y="261878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Latency Issues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74884" y="3104912"/>
            <a:ext cx="3272314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Edge devices often face delays in real-time data processing, which can impact performance and user experience.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4680347" y="2402205"/>
            <a:ext cx="3705463" cy="2999542"/>
          </a:xfrm>
          <a:prstGeom prst="roundRect">
            <a:avLst>
              <a:gd name="adj" fmla="val 6501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4896922" y="261878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Integration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896922" y="3104912"/>
            <a:ext cx="3272314" cy="2080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Ensuring seamless coordination between edge devices and centralized cloud systems can be complex, requiring careful planning and management.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58309" y="5618321"/>
            <a:ext cx="7627382" cy="1959412"/>
          </a:xfrm>
          <a:prstGeom prst="roundRect">
            <a:avLst>
              <a:gd name="adj" fmla="val 9952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974884" y="583489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Security and Privacy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4884" y="6321028"/>
            <a:ext cx="7194233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Transferring sensitive data between cloud and edge environments introduces vulnerabilities that must be addressed with robust security measures.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932873" y="576977"/>
            <a:ext cx="7679055" cy="13768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Innovative Solutions for Cloud and Edge Computing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873" y="2267664"/>
            <a:ext cx="523161" cy="52316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932873" y="3000018"/>
            <a:ext cx="3682603" cy="6884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Hybrid Data Processing Systems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3932873" y="3813929"/>
            <a:ext cx="3682603" cy="1004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Combine cloud scalability with edge speed for industries like healthcare and manufacturing.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324" y="2267664"/>
            <a:ext cx="523161" cy="52316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929324" y="3000018"/>
            <a:ext cx="3142893" cy="344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Intelligent Edge AI Models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7929324" y="3469719"/>
            <a:ext cx="3682603" cy="1004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Deploy real-time decision-making systems on edge devices, reducing reliance on cloud connectivity.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873" y="5446157"/>
            <a:ext cx="523161" cy="52316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3932873" y="6178510"/>
            <a:ext cx="2962751" cy="344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Security-First Platforms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3932873" y="6648212"/>
            <a:ext cx="3682603" cy="1004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Design architectures with built-in encryption and robust data protection protocols.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8309" y="661709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Key Takeaways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1699338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Design Thinking provides a structured approach to developing user-centered solutions for Cloud and Edge Computing.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758309" y="2289769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prioritizing empathy, collaboration, and continuous improvement, we can create innovations that are not only technically advanced but also meaningful and accessible.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449</Words>
  <Application>Microsoft Office PowerPoint</Application>
  <PresentationFormat>Custom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Barlow Bold</vt:lpstr>
      <vt:lpstr>Montserrat</vt:lpstr>
      <vt:lpstr>Montserrat Bold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Muhammad Usman</cp:lastModifiedBy>
  <cp:revision>5</cp:revision>
  <dcterms:created xsi:type="dcterms:W3CDTF">2025-01-28T09:50:20Z</dcterms:created>
  <dcterms:modified xsi:type="dcterms:W3CDTF">2025-01-28T10:08:51Z</dcterms:modified>
</cp:coreProperties>
</file>