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C1AFD-64DE-4410-9D49-112BA093CDA4}"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4861DB63-57BB-4D0D-86CD-68251284E294}" type="datetimeFigureOut">
              <a:rPr lang="en-IN" smtClean="0"/>
              <a:pPr/>
              <a:t>10-03-2023</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98BC1AFD-64DE-4410-9D49-112BA093CDA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861DB63-57BB-4D0D-86CD-68251284E294}" type="datetimeFigureOut">
              <a:rPr lang="en-IN" smtClean="0"/>
              <a:pPr/>
              <a:t>10-03-2023</a:t>
            </a:fld>
            <a:endParaRPr lang="en-IN"/>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8BC1AFD-64DE-4410-9D49-112BA093CD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6891E279-95CB-41D5-35BD-C22EE07DEA31}"/>
              </a:ext>
            </a:extLst>
          </p:cNvPr>
          <p:cNvSpPr>
            <a:spLocks noGrp="1"/>
          </p:cNvSpPr>
          <p:nvPr>
            <p:ph type="title"/>
          </p:nvPr>
        </p:nvSpPr>
        <p:spPr>
          <a:xfrm>
            <a:off x="1496068" y="720671"/>
            <a:ext cx="8562580" cy="1195348"/>
          </a:xfrm>
        </p:spPr>
        <p:txBody>
          <a:bodyPr>
            <a:normAutofit/>
          </a:bodyPr>
          <a:lstStyle/>
          <a:p>
            <a:r>
              <a:rPr lang="en-US" sz="5400" dirty="0"/>
              <a:t>Project Name</a:t>
            </a:r>
            <a:endParaRPr lang="en-IN" sz="5400" dirty="0"/>
          </a:p>
        </p:txBody>
      </p:sp>
      <p:sp>
        <p:nvSpPr>
          <p:cNvPr id="10" name="Text Placeholder 9">
            <a:extLst>
              <a:ext uri="{FF2B5EF4-FFF2-40B4-BE49-F238E27FC236}">
                <a16:creationId xmlns="" xmlns:a16="http://schemas.microsoft.com/office/drawing/2014/main" id="{4882AF15-31E8-D9A8-F4C8-C5BCD4337BF5}"/>
              </a:ext>
            </a:extLst>
          </p:cNvPr>
          <p:cNvSpPr>
            <a:spLocks noGrp="1"/>
          </p:cNvSpPr>
          <p:nvPr>
            <p:ph type="body" idx="1"/>
          </p:nvPr>
        </p:nvSpPr>
        <p:spPr>
          <a:xfrm>
            <a:off x="1485900" y="1887419"/>
            <a:ext cx="2755900" cy="665282"/>
          </a:xfrm>
        </p:spPr>
        <p:txBody>
          <a:bodyPr>
            <a:normAutofit/>
          </a:bodyPr>
          <a:lstStyle/>
          <a:p>
            <a:r>
              <a:rPr lang="en-IN" sz="3600" b="1" dirty="0" err="1" smtClean="0">
                <a:latin typeface="Bahnschrift SemiBold" pitchFamily="34" charset="0"/>
              </a:rPr>
              <a:t>InfinityTrips</a:t>
            </a:r>
            <a:endParaRPr lang="en-IN" sz="3600" b="1" dirty="0">
              <a:latin typeface="Bahnschrift SemiBold" pitchFamily="34" charset="0"/>
            </a:endParaRPr>
          </a:p>
        </p:txBody>
      </p:sp>
    </p:spTree>
    <p:extLst>
      <p:ext uri="{BB962C8B-B14F-4D97-AF65-F5344CB8AC3E}">
        <p14:creationId xmlns="" xmlns:p14="http://schemas.microsoft.com/office/powerpoint/2010/main" val="36552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61C0B82-E27A-E6E2-DC3B-AF09651CD615}"/>
              </a:ext>
            </a:extLst>
          </p:cNvPr>
          <p:cNvSpPr>
            <a:spLocks noGrp="1"/>
          </p:cNvSpPr>
          <p:nvPr>
            <p:ph type="title"/>
          </p:nvPr>
        </p:nvSpPr>
        <p:spPr>
          <a:xfrm>
            <a:off x="722933" y="1327035"/>
            <a:ext cx="9531410" cy="2255922"/>
          </a:xfrm>
        </p:spPr>
        <p:txBody>
          <a:bodyPr>
            <a:normAutofit/>
          </a:bodyPr>
          <a:lstStyle/>
          <a:p>
            <a:pPr algn="ctr"/>
            <a:r>
              <a:rPr lang="en-US" sz="4400" b="1" dirty="0"/>
              <a:t>Silver Oak </a:t>
            </a:r>
            <a:r>
              <a:rPr lang="en-US" sz="4400" b="1" dirty="0" smtClean="0"/>
              <a:t>College </a:t>
            </a:r>
            <a:r>
              <a:rPr lang="en-US" sz="4400" b="1" dirty="0"/>
              <a:t/>
            </a:r>
            <a:br>
              <a:rPr lang="en-US" sz="4400" b="1" dirty="0"/>
            </a:br>
            <a:r>
              <a:rPr lang="en-US" sz="4400" b="1" dirty="0"/>
              <a:t>Of </a:t>
            </a:r>
            <a:br>
              <a:rPr lang="en-US" sz="4400" b="1" dirty="0"/>
            </a:br>
            <a:r>
              <a:rPr lang="en-US" sz="4400" b="1" dirty="0"/>
              <a:t>Computer Application</a:t>
            </a:r>
            <a:endParaRPr lang="en-IN" sz="3600" b="1" dirty="0"/>
          </a:p>
        </p:txBody>
      </p:sp>
    </p:spTree>
    <p:extLst>
      <p:ext uri="{BB962C8B-B14F-4D97-AF65-F5344CB8AC3E}">
        <p14:creationId xmlns="" xmlns:p14="http://schemas.microsoft.com/office/powerpoint/2010/main" val="6582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CBE1D4-EEFE-2BD6-767B-816CFF45C896}"/>
              </a:ext>
            </a:extLst>
          </p:cNvPr>
          <p:cNvSpPr>
            <a:spLocks noGrp="1"/>
          </p:cNvSpPr>
          <p:nvPr>
            <p:ph type="title"/>
          </p:nvPr>
        </p:nvSpPr>
        <p:spPr>
          <a:xfrm>
            <a:off x="1527064" y="1862809"/>
            <a:ext cx="8562580" cy="645159"/>
          </a:xfrm>
        </p:spPr>
        <p:txBody>
          <a:bodyPr>
            <a:normAutofit fontScale="90000"/>
          </a:bodyPr>
          <a:lstStyle/>
          <a:p>
            <a:r>
              <a:rPr lang="en-US" dirty="0">
                <a:latin typeface="Barlow SemiBold" pitchFamily="2" charset="0"/>
              </a:rPr>
              <a:t>Subject Name: </a:t>
            </a:r>
            <a:r>
              <a:rPr lang="en-US" dirty="0" smtClean="0">
                <a:latin typeface="Barlow SemiBold" pitchFamily="2" charset="0"/>
              </a:rPr>
              <a:t>Internship Html</a:t>
            </a:r>
            <a:endParaRPr lang="en-IN" dirty="0">
              <a:latin typeface="Barlow SemiBold" pitchFamily="2" charset="0"/>
            </a:endParaRPr>
          </a:p>
        </p:txBody>
      </p:sp>
      <p:sp>
        <p:nvSpPr>
          <p:cNvPr id="3" name="Text Placeholder 2">
            <a:extLst>
              <a:ext uri="{FF2B5EF4-FFF2-40B4-BE49-F238E27FC236}">
                <a16:creationId xmlns="" xmlns:a16="http://schemas.microsoft.com/office/drawing/2014/main" id="{32531577-7FCD-C925-D6A1-C475DF659ABB}"/>
              </a:ext>
            </a:extLst>
          </p:cNvPr>
          <p:cNvSpPr>
            <a:spLocks noGrp="1"/>
          </p:cNvSpPr>
          <p:nvPr>
            <p:ph type="body" idx="1"/>
          </p:nvPr>
        </p:nvSpPr>
        <p:spPr>
          <a:xfrm>
            <a:off x="1565691" y="2755471"/>
            <a:ext cx="8549990" cy="3302429"/>
          </a:xfrm>
        </p:spPr>
        <p:txBody>
          <a:bodyPr>
            <a:noAutofit/>
          </a:bodyPr>
          <a:lstStyle/>
          <a:p>
            <a:r>
              <a:rPr lang="en-US" sz="2800" b="1" dirty="0" smtClean="0">
                <a:latin typeface="Barlow SemiBold" pitchFamily="2" charset="0"/>
              </a:rPr>
              <a:t>Name: </a:t>
            </a:r>
            <a:r>
              <a:rPr lang="en-US" sz="2800" b="1" dirty="0" err="1" smtClean="0">
                <a:latin typeface="Barlow SemiBold" pitchFamily="2" charset="0"/>
              </a:rPr>
              <a:t>Mansuri</a:t>
            </a:r>
            <a:r>
              <a:rPr lang="en-US" sz="2800" b="1" dirty="0" smtClean="0">
                <a:latin typeface="Barlow SemiBold" pitchFamily="2" charset="0"/>
              </a:rPr>
              <a:t> Mohammed </a:t>
            </a:r>
            <a:r>
              <a:rPr lang="en-US" sz="2800" b="1" dirty="0" err="1" smtClean="0">
                <a:latin typeface="Barlow SemiBold" pitchFamily="2" charset="0"/>
              </a:rPr>
              <a:t>Kaif</a:t>
            </a:r>
            <a:endParaRPr lang="en-US" sz="2800" b="1" dirty="0" smtClean="0">
              <a:latin typeface="Barlow SemiBold" pitchFamily="2" charset="0"/>
            </a:endParaRPr>
          </a:p>
          <a:p>
            <a:r>
              <a:rPr lang="en-US" sz="2800" b="1" dirty="0" smtClean="0">
                <a:latin typeface="Barlow SemiBold" pitchFamily="2" charset="0"/>
              </a:rPr>
              <a:t>Enrollment-No. :</a:t>
            </a:r>
            <a:r>
              <a:rPr lang="en-US" sz="2800" b="1" dirty="0" smtClean="0">
                <a:latin typeface="Barlow SemiBold" pitchFamily="2" charset="0"/>
              </a:rPr>
              <a:t>2204030102002</a:t>
            </a:r>
            <a:endParaRPr lang="en-US" sz="2800" b="1" dirty="0" smtClean="0">
              <a:latin typeface="Barlow SemiBold" pitchFamily="2" charset="0"/>
            </a:endParaRPr>
          </a:p>
          <a:p>
            <a:r>
              <a:rPr lang="en-GB" sz="2800" b="1" dirty="0" smtClean="0">
                <a:latin typeface="Barlow SemiBold" pitchFamily="2" charset="0"/>
              </a:rPr>
              <a:t>Model: M1-A4</a:t>
            </a:r>
            <a:endParaRPr lang="en-US" sz="2800" b="1" dirty="0" smtClean="0">
              <a:latin typeface="Barlow SemiBold" pitchFamily="2" charset="0"/>
            </a:endParaRPr>
          </a:p>
          <a:p>
            <a:r>
              <a:rPr lang="en-US" sz="2800" b="1" dirty="0" smtClean="0">
                <a:latin typeface="Barlow SemiBold" pitchFamily="2" charset="0"/>
              </a:rPr>
              <a:t>Div. : </a:t>
            </a:r>
            <a:r>
              <a:rPr lang="en-US" sz="2800" b="1" dirty="0" smtClean="0">
                <a:latin typeface="Barlow SemiBold" pitchFamily="2" charset="0"/>
              </a:rPr>
              <a:t>B</a:t>
            </a:r>
            <a:endParaRPr lang="en-US" sz="2800" b="1" dirty="0" smtClean="0">
              <a:latin typeface="Barlow SemiBold" pitchFamily="2" charset="0"/>
            </a:endParaRPr>
          </a:p>
          <a:p>
            <a:r>
              <a:rPr lang="en-US" sz="2800" b="1" dirty="0" err="1" smtClean="0">
                <a:latin typeface="Barlow SemiBold" pitchFamily="2" charset="0"/>
              </a:rPr>
              <a:t>Sem</a:t>
            </a:r>
            <a:r>
              <a:rPr lang="en-US" sz="2800" b="1" dirty="0" smtClean="0">
                <a:latin typeface="Barlow SemiBold" pitchFamily="2" charset="0"/>
              </a:rPr>
              <a:t> : 2                              </a:t>
            </a:r>
            <a:endParaRPr lang="en-IN" sz="2800" b="1" dirty="0">
              <a:latin typeface="Barlow SemiBold" pitchFamily="2" charset="0"/>
            </a:endParaRPr>
          </a:p>
        </p:txBody>
      </p:sp>
    </p:spTree>
    <p:extLst>
      <p:ext uri="{BB962C8B-B14F-4D97-AF65-F5344CB8AC3E}">
        <p14:creationId xmlns="" xmlns:p14="http://schemas.microsoft.com/office/powerpoint/2010/main" val="28966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5ACFC53-3430-B601-EC3F-1EEE3BBA47F6}"/>
              </a:ext>
            </a:extLst>
          </p:cNvPr>
          <p:cNvSpPr>
            <a:spLocks noGrp="1"/>
          </p:cNvSpPr>
          <p:nvPr>
            <p:ph type="title"/>
          </p:nvPr>
        </p:nvSpPr>
        <p:spPr>
          <a:xfrm>
            <a:off x="279400" y="660400"/>
            <a:ext cx="10775454" cy="789247"/>
          </a:xfrm>
        </p:spPr>
        <p:txBody>
          <a:bodyPr>
            <a:normAutofit/>
          </a:bodyPr>
          <a:lstStyle/>
          <a:p>
            <a:r>
              <a:rPr lang="en-US" sz="3600" dirty="0" smtClean="0"/>
              <a:t>Difference </a:t>
            </a:r>
            <a:r>
              <a:rPr lang="en-US" sz="3600" dirty="0" smtClean="0"/>
              <a:t>between other website and my </a:t>
            </a:r>
            <a:r>
              <a:rPr lang="en-US" sz="3600" dirty="0" smtClean="0"/>
              <a:t>website</a:t>
            </a:r>
            <a:endParaRPr lang="en-IN" sz="3600" dirty="0"/>
          </a:p>
        </p:txBody>
      </p:sp>
      <p:sp>
        <p:nvSpPr>
          <p:cNvPr id="5" name="Content Placeholder 4">
            <a:extLst>
              <a:ext uri="{FF2B5EF4-FFF2-40B4-BE49-F238E27FC236}">
                <a16:creationId xmlns="" xmlns:a16="http://schemas.microsoft.com/office/drawing/2014/main" id="{D2511CA2-F42B-0D91-7121-2E24C1627F48}"/>
              </a:ext>
            </a:extLst>
          </p:cNvPr>
          <p:cNvSpPr>
            <a:spLocks noGrp="1"/>
          </p:cNvSpPr>
          <p:nvPr>
            <p:ph idx="1"/>
          </p:nvPr>
        </p:nvSpPr>
        <p:spPr>
          <a:xfrm>
            <a:off x="340101" y="1596324"/>
            <a:ext cx="10213599" cy="5261676"/>
          </a:xfrm>
        </p:spPr>
        <p:txBody>
          <a:bodyPr>
            <a:noAutofit/>
          </a:bodyPr>
          <a:lstStyle/>
          <a:p>
            <a:pPr>
              <a:buFont typeface="Wingdings" panose="05000000000000000000" pitchFamily="2" charset="2"/>
              <a:buChar char="q"/>
            </a:pPr>
            <a:endParaRPr lang="en-IN" sz="2000" dirty="0" smtClean="0"/>
          </a:p>
          <a:p>
            <a:r>
              <a:rPr lang="en-GB" sz="2000" dirty="0" smtClean="0"/>
              <a:t>Firstly, every website is unique and will have its own design, content, and functionality. Some websites may focus on providing information about a particular destination or type of travel, while others may focus on selling travel packages or booking accommodations. It is important to identify the purpose of your website and ensure that it provides value to your target audience.</a:t>
            </a:r>
          </a:p>
          <a:p>
            <a:r>
              <a:rPr lang="en-GB" sz="2000" dirty="0" smtClean="0"/>
              <a:t>In terms of design, a well-designed website will be visually appealing and easy to navigate. Users should be able to find what they are looking for quickly and easily. This can be achieved through the use of clear headings, menus, and search functions.</a:t>
            </a:r>
          </a:p>
          <a:p>
            <a:r>
              <a:rPr lang="en-GB" sz="2000" dirty="0" smtClean="0"/>
              <a:t>Content is also an important aspect of any website. It should be informative, engaging, and relevant to your audience. This can include travel guides, reviews, and blog posts. High-quality images and videos can also help to enhance the user experience and make your website stand out.</a:t>
            </a:r>
          </a:p>
        </p:txBody>
      </p:sp>
    </p:spTree>
    <p:extLst>
      <p:ext uri="{BB962C8B-B14F-4D97-AF65-F5344CB8AC3E}">
        <p14:creationId xmlns="" xmlns:p14="http://schemas.microsoft.com/office/powerpoint/2010/main" val="272632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F32DE64-7B48-85EC-2A14-BB01F4DD96CB}"/>
              </a:ext>
            </a:extLst>
          </p:cNvPr>
          <p:cNvSpPr>
            <a:spLocks noGrp="1"/>
          </p:cNvSpPr>
          <p:nvPr>
            <p:ph type="title"/>
          </p:nvPr>
        </p:nvSpPr>
        <p:spPr>
          <a:xfrm>
            <a:off x="1552346" y="597761"/>
            <a:ext cx="9520157" cy="841306"/>
          </a:xfrm>
        </p:spPr>
        <p:txBody>
          <a:bodyPr/>
          <a:lstStyle/>
          <a:p>
            <a:r>
              <a:rPr lang="en-US" dirty="0"/>
              <a:t>Describe Your Project</a:t>
            </a:r>
            <a:endParaRPr lang="en-IN" dirty="0"/>
          </a:p>
        </p:txBody>
      </p:sp>
      <p:sp>
        <p:nvSpPr>
          <p:cNvPr id="5" name="Content Placeholder 4">
            <a:extLst>
              <a:ext uri="{FF2B5EF4-FFF2-40B4-BE49-F238E27FC236}">
                <a16:creationId xmlns="" xmlns:a16="http://schemas.microsoft.com/office/drawing/2014/main" id="{DDCFE543-45D6-1DAE-3E24-597C8E9C1B33}"/>
              </a:ext>
            </a:extLst>
          </p:cNvPr>
          <p:cNvSpPr>
            <a:spLocks noGrp="1"/>
          </p:cNvSpPr>
          <p:nvPr>
            <p:ph sz="half" idx="1"/>
          </p:nvPr>
        </p:nvSpPr>
        <p:spPr>
          <a:xfrm>
            <a:off x="1547395" y="1693378"/>
            <a:ext cx="7939505" cy="4605822"/>
          </a:xfrm>
        </p:spPr>
        <p:txBody>
          <a:bodyPr>
            <a:normAutofit fontScale="92500" lnSpcReduction="20000"/>
          </a:bodyPr>
          <a:lstStyle/>
          <a:p>
            <a:pPr>
              <a:buFont typeface="Wingdings" panose="05000000000000000000" pitchFamily="2" charset="2"/>
              <a:buChar char="q"/>
            </a:pPr>
            <a:r>
              <a:rPr lang="en-GB" dirty="0" smtClean="0"/>
              <a:t>My project is a travel website that aims to provide users with information about various travel destinations and help them plan their trips. The website may include features such as searching for flights, hotels, and rental cars, as well as booking them online. It may also provide information about tourist attractions, local customs, and travel tips for each destination. The website may be designed to be user-friendly, visually appealing, and responsive, allowing users to access it from different devices. Overall, the goal of the travel website is to make the process of planning and booking travel easier and more convenient for users.</a:t>
            </a:r>
            <a:endParaRPr lang="en-IN" dirty="0"/>
          </a:p>
        </p:txBody>
      </p:sp>
    </p:spTree>
    <p:extLst>
      <p:ext uri="{BB962C8B-B14F-4D97-AF65-F5344CB8AC3E}">
        <p14:creationId xmlns="" xmlns:p14="http://schemas.microsoft.com/office/powerpoint/2010/main" val="298590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584DA5CD-14EC-7005-7B2A-3A72E0D0F7D9}"/>
              </a:ext>
            </a:extLst>
          </p:cNvPr>
          <p:cNvSpPr>
            <a:spLocks noGrp="1"/>
          </p:cNvSpPr>
          <p:nvPr>
            <p:ph type="title"/>
          </p:nvPr>
        </p:nvSpPr>
        <p:spPr>
          <a:xfrm>
            <a:off x="1485900" y="1943100"/>
            <a:ext cx="2120900" cy="574706"/>
          </a:xfrm>
        </p:spPr>
        <p:txBody>
          <a:bodyPr>
            <a:normAutofit fontScale="90000"/>
          </a:bodyPr>
          <a:lstStyle/>
          <a:p>
            <a:r>
              <a:rPr lang="en-US" dirty="0"/>
              <a:t>Purpose</a:t>
            </a:r>
            <a:endParaRPr lang="en-IN" dirty="0"/>
          </a:p>
        </p:txBody>
      </p:sp>
      <p:sp>
        <p:nvSpPr>
          <p:cNvPr id="8" name="Text Placeholder 7">
            <a:extLst>
              <a:ext uri="{FF2B5EF4-FFF2-40B4-BE49-F238E27FC236}">
                <a16:creationId xmlns="" xmlns:a16="http://schemas.microsoft.com/office/drawing/2014/main" id="{3BED1B17-8E3E-5369-E300-C891556DE408}"/>
              </a:ext>
            </a:extLst>
          </p:cNvPr>
          <p:cNvSpPr>
            <a:spLocks noGrp="1"/>
          </p:cNvSpPr>
          <p:nvPr>
            <p:ph type="body" idx="1"/>
          </p:nvPr>
        </p:nvSpPr>
        <p:spPr>
          <a:xfrm>
            <a:off x="1371600" y="2916118"/>
            <a:ext cx="9677400" cy="3776782"/>
          </a:xfrm>
        </p:spPr>
        <p:txBody>
          <a:bodyPr>
            <a:normAutofit/>
          </a:bodyPr>
          <a:lstStyle/>
          <a:p>
            <a:r>
              <a:rPr lang="en-GB" dirty="0" smtClean="0"/>
              <a:t>The purpose of my travel website is to provide a platform for </a:t>
            </a:r>
            <a:r>
              <a:rPr lang="en-GB" dirty="0" err="1" smtClean="0"/>
              <a:t>travelers</a:t>
            </a:r>
            <a:r>
              <a:rPr lang="en-GB" dirty="0" smtClean="0"/>
              <a:t> to plan their trips and access information about various travel destinations. By offering a range of services and features such as flight booking, hotel reservations, and destination guides, your website aims to make the process of travel planning more convenient, efficient, and enjoyable for users.</a:t>
            </a:r>
          </a:p>
          <a:p>
            <a:r>
              <a:rPr lang="en-GB" dirty="0" smtClean="0"/>
              <a:t>The website can help users save time and money by allowing them to compare prices and availability of different travel services and make bookings directly through the website. It can also help users discover new destinations, learn about local customs and culture, and get valuable travel tips from other </a:t>
            </a:r>
            <a:r>
              <a:rPr lang="en-GB" dirty="0" err="1" smtClean="0"/>
              <a:t>travelers</a:t>
            </a:r>
            <a:r>
              <a:rPr lang="en-GB" dirty="0" smtClean="0"/>
              <a:t>.</a:t>
            </a:r>
          </a:p>
          <a:p>
            <a:r>
              <a:rPr lang="en-GB" dirty="0" smtClean="0"/>
              <a:t>Overall, the purpose of your travel website is to offer a comprehensive and user-friendly travel planning experience that meets the needs and expectations of modern-day </a:t>
            </a:r>
            <a:r>
              <a:rPr lang="en-GB" dirty="0" err="1" smtClean="0"/>
              <a:t>travelers</a:t>
            </a:r>
            <a:r>
              <a:rPr lang="en-GB" dirty="0" smtClean="0"/>
              <a:t>.</a:t>
            </a:r>
            <a:endParaRPr lang="en-GB" dirty="0"/>
          </a:p>
        </p:txBody>
      </p:sp>
    </p:spTree>
    <p:extLst>
      <p:ext uri="{BB962C8B-B14F-4D97-AF65-F5344CB8AC3E}">
        <p14:creationId xmlns="" xmlns:p14="http://schemas.microsoft.com/office/powerpoint/2010/main" val="140973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D7A0B13-87BF-45B6-4762-375A553162BB}"/>
              </a:ext>
            </a:extLst>
          </p:cNvPr>
          <p:cNvSpPr>
            <a:spLocks noGrp="1"/>
          </p:cNvSpPr>
          <p:nvPr>
            <p:ph type="title"/>
          </p:nvPr>
        </p:nvSpPr>
        <p:spPr>
          <a:xfrm>
            <a:off x="1449943" y="3061447"/>
            <a:ext cx="9520158" cy="1049235"/>
          </a:xfrm>
        </p:spPr>
        <p:txBody>
          <a:bodyPr>
            <a:noAutofit/>
          </a:bodyPr>
          <a:lstStyle/>
          <a:p>
            <a:pPr algn="ctr"/>
            <a:r>
              <a:rPr lang="en-US" sz="7200" dirty="0" smtClean="0">
                <a:latin typeface="Bahnschrift SemiBold" pitchFamily="34" charset="0"/>
              </a:rPr>
              <a:t>Thank You</a:t>
            </a:r>
            <a:endParaRPr lang="en-IN" sz="7200" dirty="0">
              <a:latin typeface="Bahnschrift SemiBold" pitchFamily="34" charset="0"/>
            </a:endParaRPr>
          </a:p>
        </p:txBody>
      </p:sp>
    </p:spTree>
    <p:extLst>
      <p:ext uri="{BB962C8B-B14F-4D97-AF65-F5344CB8AC3E}">
        <p14:creationId xmlns="" xmlns:p14="http://schemas.microsoft.com/office/powerpoint/2010/main" val="2135332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163</TotalTime>
  <Words>476</Words>
  <Application>Microsoft Office PowerPoint</Application>
  <PresentationFormat>Custom</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Module</vt:lpstr>
      <vt:lpstr>Project Name</vt:lpstr>
      <vt:lpstr>Silver Oak College  Of  Computer Application</vt:lpstr>
      <vt:lpstr>Subject Name: Internship Html</vt:lpstr>
      <vt:lpstr>Difference between other website and my website</vt:lpstr>
      <vt:lpstr>Describe Your Project</vt:lpstr>
      <vt:lpstr>Purpose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aaryan chothani</dc:creator>
  <cp:lastModifiedBy>Admin</cp:lastModifiedBy>
  <cp:revision>20</cp:revision>
  <dcterms:created xsi:type="dcterms:W3CDTF">2023-03-09T03:44:59Z</dcterms:created>
  <dcterms:modified xsi:type="dcterms:W3CDTF">2023-03-10T04:35:57Z</dcterms:modified>
</cp:coreProperties>
</file>