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BE31-8D58-4A44-91B4-637A1269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A3E0-3684-470D-97DA-821A69B4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E540-8AD6-4608-89FF-8E199B14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4AB-D50F-4DD8-890D-EEE4B2D4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4E60-9E07-4BAC-BBBF-DC56B854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6645-9EE0-4D3A-945B-85143456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5D6B5-2F9C-4533-8910-1CCD95CE1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7E17-E3AB-4396-8ED9-8EA56143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AA0-B713-45CD-8056-C8D92068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B94E-D42F-4020-B9E5-EA2B501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77052-3E76-4E5B-82BC-7F545EE8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A038-AEB8-4312-B2A4-222F0B0E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B8EA-CDEF-489A-A3EA-E7C1092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0C22-648F-4C05-8712-108A9B34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1073-0902-46AF-BF2C-D631677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7E2-B45D-4D90-9FBA-7E2EAE19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66E-CEBB-4736-A1FE-F9958D05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CEED-99BB-4944-874F-2DC0B56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0AFF-DC5F-44BB-A9CE-ADE7AE2B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FA81-7B7E-48A5-9560-C341388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4207-7DF8-4B20-BA04-B07FD920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CFB5-16A2-4454-82C3-027D03E8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C035-8899-494B-8910-555871CD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4265-8958-43F1-BBEC-C2FE95A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CCD6-4DB9-4C41-9FAD-648F8A7E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47CB-1F13-4BB5-96FD-0D60681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90F8-7570-4AED-9422-131228E9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C8B1-DA2E-4691-87E1-09518F1C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0E3B-BA10-48D1-A106-23122D3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9186-6375-4896-A3E0-05D4363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D11-1A70-4CC8-93C0-E00B84E6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186F-0753-4AEB-B423-3B9F24B0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A07A-BF57-40B0-A380-C2CCAB71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B49C2-9629-4DE9-BE1D-B59F0309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7354-7A29-4F46-8BCC-972C9003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3AAD8-9C98-4F56-992A-FD1011F06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3FB49-846E-4627-A612-AA8DA87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5DBE7-E2E9-4E14-8C7D-5E89E62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47FE-55BE-4E53-AD67-8331F6C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893A-78E5-47B8-BE91-2ADF8E8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76F9-D266-4C30-944A-9A55C1BA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FFABF-9778-4CDF-9151-1A32FA13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59F6-232B-4008-B4CB-508C977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BEA80-8324-4FEB-B41A-08D88A64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B9BB8-847D-4FBB-BEFF-9B915534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D3F7F-A333-4E13-B38A-3DB285B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038-7E96-4182-A2ED-04F48530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539F-CCA9-4A4A-B117-90860155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0E46-D301-43FA-9442-AF654283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6078-515B-4491-BA6D-F10B95EA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5863-206F-4EAD-8FB9-AE383F58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0279-3494-4388-9FAC-C659F413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2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D38-B763-4654-A6E6-720293AE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F4879-725A-47A9-83BE-5AD35973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6FF6C-33D4-46B1-9468-B0DAC18F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3433-2046-4566-97C4-9F65CF9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B0BB3-E753-43F3-8009-48BBEE79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7E5E-62C1-4C15-95EA-4674D1F1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8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ABED8-CC3F-41BF-8953-6A35856F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23344-0416-4B6D-A5F1-D0B3073C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A3E4-EF27-4EE1-8B6E-D09D8976A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6C41-FB65-4E1E-BA24-507C256F4D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2C56-D7BB-4123-B268-388CB5802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9661-544B-4F58-A80A-F2157384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2" Type="http://schemas.openxmlformats.org/officeDocument/2006/relationships/hyperlink" Target="https://en.wikipedia.org/wiki/Information_gain_in_decision_tre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C677-6E52-4664-A208-F098E52D2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UNIT-2 (C4.5)</a:t>
            </a:r>
          </a:p>
        </p:txBody>
      </p:sp>
    </p:spTree>
    <p:extLst>
      <p:ext uri="{BB962C8B-B14F-4D97-AF65-F5344CB8AC3E}">
        <p14:creationId xmlns:p14="http://schemas.microsoft.com/office/powerpoint/2010/main" val="361496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7F8-C1BA-4DC9-81C4-82F86904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C4.5?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8DF4-94D8-4097-B22C-B474E209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C4.5 algorithm is improvement over ID3 algorithm, where “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” is shows algorithm is written in C 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4.5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specifics version of algorithm.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splitting criterion used by C4.5 is the normalized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information gain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(difference in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entropy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). 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attribute with the highest normalized information gain is chosen to make the decision. </a:t>
            </a:r>
          </a:p>
          <a:p>
            <a:pPr algn="l"/>
            <a:r>
              <a:rPr lang="en-IN" sz="28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2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 / </a:t>
            </a:r>
            <a:r>
              <a:rPr lang="en-IN" sz="28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algn="l"/>
            <a:r>
              <a:rPr lang="en-IN" sz="28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-∑ |</a:t>
            </a:r>
            <a:r>
              <a:rPr lang="en-IN" sz="28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IN" sz="2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 x </a:t>
            </a:r>
            <a:r>
              <a:rPr lang="en-IN" sz="28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log|Dj</a:t>
            </a:r>
            <a:r>
              <a:rPr lang="en-IN" sz="28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8E1D-27DC-42BD-857A-2E5A76C8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9BD546-68AA-447D-9D59-233F8A04A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97" y="1036948"/>
            <a:ext cx="6947553" cy="5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6B561-83DC-44F6-B752-74B5B7458417}"/>
              </a:ext>
            </a:extLst>
          </p:cNvPr>
          <p:cNvSpPr txBox="1"/>
          <p:nvPr/>
        </p:nvSpPr>
        <p:spPr>
          <a:xfrm>
            <a:off x="697584" y="1093509"/>
            <a:ext cx="107277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Entropy(Decision) = ∑ — p(I) . log p(I) = — p(Yes) . log p(Yes) — p(No) . log2(No) </a:t>
            </a:r>
          </a:p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— (9/14) . log(9/14) — (5/14) . log(5/14) = 0.940</a:t>
            </a:r>
          </a:p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need to calculate gain ratios instead of gains.</a:t>
            </a:r>
          </a:p>
          <a:p>
            <a:pPr algn="l"/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 / 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algn="l"/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-∑ |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 x 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log|Dj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</a:t>
            </a:r>
          </a:p>
        </p:txBody>
      </p:sp>
    </p:spTree>
    <p:extLst>
      <p:ext uri="{BB962C8B-B14F-4D97-AF65-F5344CB8AC3E}">
        <p14:creationId xmlns:p14="http://schemas.microsoft.com/office/powerpoint/2010/main" val="2523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A7B61-C943-4B47-8DE1-A60BB786BCB0}"/>
              </a:ext>
            </a:extLst>
          </p:cNvPr>
          <p:cNvSpPr txBox="1"/>
          <p:nvPr/>
        </p:nvSpPr>
        <p:spPr>
          <a:xfrm>
            <a:off x="216816" y="716437"/>
            <a:ext cx="119751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calculate for Wind Attribute: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Entropy(Decision) — ∑ (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Entropy(Decision) — [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] + [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]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= — p(No) .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(No) — p(Yes) .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(Yes) = — (2/8) . log(2/8) — (6/8) . log(6/8) = 0.811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= — (3/6) . log(3/6) — (3/6) . log(3/6) = 1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0.940 — (8/14).(0.811) — (6/14).(1) = 0.940–0.463–0.428 = 0.049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8 decisions for weak wind, and 6 decisions for strong wind.</a:t>
            </a:r>
          </a:p>
          <a:p>
            <a:pPr algn="l"/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-(8/14).log(8/14) — (6/14).log(6/14) = 0.461 + 0.524 = 0.985</a:t>
            </a:r>
          </a:p>
          <a:p>
            <a:pPr algn="l"/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Gain(Decision, Wind) /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0.049 / 0.985 = 0.049</a:t>
            </a:r>
          </a:p>
        </p:txBody>
      </p:sp>
    </p:spTree>
    <p:extLst>
      <p:ext uri="{BB962C8B-B14F-4D97-AF65-F5344CB8AC3E}">
        <p14:creationId xmlns:p14="http://schemas.microsoft.com/office/powerpoint/2010/main" val="14311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3932-AFFA-4E63-8CEC-E7293B1A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Similarly, calculate gain ratio for outlook, humidity, and temperature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625A2E-CCCC-4CEB-A691-988E6F7E5A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09" y="1690688"/>
            <a:ext cx="7820038" cy="36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162E1-EA97-4BA7-A35B-C530DBC430B4}"/>
              </a:ext>
            </a:extLst>
          </p:cNvPr>
          <p:cNvSpPr txBox="1"/>
          <p:nvPr/>
        </p:nvSpPr>
        <p:spPr>
          <a:xfrm flipH="1">
            <a:off x="424207" y="5740924"/>
            <a:ext cx="112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Attribute having highest Gain Ratio will be selected as Root node.</a:t>
            </a:r>
          </a:p>
        </p:txBody>
      </p:sp>
    </p:spTree>
    <p:extLst>
      <p:ext uri="{BB962C8B-B14F-4D97-AF65-F5344CB8AC3E}">
        <p14:creationId xmlns:p14="http://schemas.microsoft.com/office/powerpoint/2010/main" val="42099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1F804-9ECE-464A-B567-E62D85EBB2BE}"/>
              </a:ext>
            </a:extLst>
          </p:cNvPr>
          <p:cNvSpPr/>
          <p:nvPr/>
        </p:nvSpPr>
        <p:spPr>
          <a:xfrm>
            <a:off x="4399577" y="2967335"/>
            <a:ext cx="3392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93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source-serif-pro</vt:lpstr>
      <vt:lpstr>Times New Roman</vt:lpstr>
      <vt:lpstr>Office Theme</vt:lpstr>
      <vt:lpstr>UNIT-2 (C4.5)</vt:lpstr>
      <vt:lpstr>What is C4.5?</vt:lpstr>
      <vt:lpstr>Example:</vt:lpstr>
      <vt:lpstr>PowerPoint Presentation</vt:lpstr>
      <vt:lpstr>PowerPoint Presentation</vt:lpstr>
      <vt:lpstr>Similarly, calculate gain ratio for outlook, humidity, and temperature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(C4.5)</dc:title>
  <dc:creator>Ramanjot</dc:creator>
  <cp:lastModifiedBy>Ramanjot</cp:lastModifiedBy>
  <cp:revision>12</cp:revision>
  <dcterms:created xsi:type="dcterms:W3CDTF">2024-02-11T07:14:17Z</dcterms:created>
  <dcterms:modified xsi:type="dcterms:W3CDTF">2024-02-14T01:27:31Z</dcterms:modified>
</cp:coreProperties>
</file>