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2" r:id="rId8"/>
    <p:sldId id="257" r:id="rId9"/>
    <p:sldId id="258" r:id="rId10"/>
    <p:sldId id="259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BA56-DB96-46B9-92C7-7553607B5E2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68D5-3521-4D1C-B7CA-712CDF61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Norm of a Vector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7086600" cy="4038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Let v(f)  be IPS </a:t>
            </a:r>
          </a:p>
          <a:p>
            <a:pPr algn="l"/>
            <a:r>
              <a:rPr lang="en-US" sz="2000" dirty="0" smtClean="0"/>
              <a:t>α belongs to v(f)</a:t>
            </a:r>
          </a:p>
          <a:p>
            <a:pPr algn="l"/>
            <a:r>
              <a:rPr lang="en-US" sz="2000" dirty="0" smtClean="0"/>
              <a:t>What is α?</a:t>
            </a:r>
          </a:p>
          <a:p>
            <a:pPr algn="l"/>
            <a:r>
              <a:rPr lang="en-US" sz="2000" dirty="0" smtClean="0"/>
              <a:t>α is a vector 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Then define norm </a:t>
            </a:r>
          </a:p>
          <a:p>
            <a:pPr algn="l"/>
            <a:r>
              <a:rPr lang="en-US" sz="2000" dirty="0" smtClean="0"/>
              <a:t>|| α||=</a:t>
            </a:r>
            <a:r>
              <a:rPr lang="en-US" sz="2000" dirty="0" err="1" smtClean="0"/>
              <a:t>sqrt</a:t>
            </a:r>
            <a:r>
              <a:rPr lang="en-US" sz="2000" dirty="0" smtClean="0"/>
              <a:t>(α, α)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Let α=(1,2,1)</a:t>
            </a:r>
          </a:p>
          <a:p>
            <a:pPr algn="l"/>
            <a:r>
              <a:rPr lang="en-US" sz="2000" dirty="0" smtClean="0"/>
              <a:t>|| α||=(1*1+2*2+1*1)=6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/>
          <a:lstStyle/>
          <a:p>
            <a:pPr fontAlgn="base"/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086600" cy="3810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333333"/>
                </a:solidFill>
                <a:latin typeface="Untitled Sans"/>
              </a:rPr>
              <a:t>Stretching-: 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The linear transformation enlarges the distance in the </a:t>
            </a:r>
            <a:r>
              <a:rPr lang="en-US" sz="2000" dirty="0" err="1" smtClean="0">
                <a:solidFill>
                  <a:srgbClr val="333333"/>
                </a:solidFill>
                <a:latin typeface="Untitled Sans"/>
              </a:rPr>
              <a:t>xy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 plane by a constant value. Here the distance is enlarged or compressed in a particular direction with reference to only one of the axis and the other axis is kept constant.</a:t>
            </a:r>
          </a:p>
          <a:p>
            <a:pPr algn="l" fontAlgn="base"/>
            <a:r>
              <a:rPr lang="en-US" sz="2000" b="1" dirty="0" smtClean="0">
                <a:solidFill>
                  <a:srgbClr val="000000"/>
                </a:solidFill>
                <a:latin typeface="Untitled Sans"/>
              </a:rPr>
              <a:t>Rotation-: 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The transformation matrix helps to rotate the vector in an anticlockwise direction at an angle θ.</a:t>
            </a:r>
          </a:p>
          <a:p>
            <a:pPr algn="l" fontAlgn="base"/>
            <a:r>
              <a:rPr lang="en-US" sz="2000" b="1" dirty="0" smtClean="0">
                <a:solidFill>
                  <a:srgbClr val="333333"/>
                </a:solidFill>
                <a:latin typeface="Untitled Sans"/>
              </a:rPr>
              <a:t>Shearing-: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The shearing changes the vector in such a way that the square boxes in the coordinate axes are deformed into parallelograms.</a:t>
            </a:r>
          </a:p>
          <a:p>
            <a:pPr algn="l" fontAlgn="base"/>
            <a:endParaRPr lang="en-US" sz="2000" dirty="0" smtClean="0">
              <a:solidFill>
                <a:srgbClr val="333333"/>
              </a:solidFill>
              <a:latin typeface="Untitled Sans"/>
            </a:endParaRPr>
          </a:p>
          <a:p>
            <a:pPr algn="l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/>
          <a:lstStyle/>
          <a:p>
            <a:pPr fontAlgn="base"/>
            <a:r>
              <a:rPr lang="en-US" b="1" dirty="0" smtClean="0"/>
              <a:t>Orthogonal </a:t>
            </a:r>
            <a:r>
              <a:rPr lang="en-US" b="1" dirty="0" smtClean="0"/>
              <a:t>Matrix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086600" cy="3810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A square matrix 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with elements are said 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to be an orthogonal matrix if its transpose is equal to its inverse matrix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we can say when the product of a square matrix and its transpose gives an identity matrix, then the square matrix is known as an orthogonal matrix. 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 </a:t>
            </a:r>
          </a:p>
          <a:p>
            <a:pPr algn="l"/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86200"/>
            <a:ext cx="7162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/>
          <a:lstStyle/>
          <a:p>
            <a:pPr fontAlgn="base"/>
            <a:r>
              <a:rPr lang="en-US" b="1" dirty="0" smtClean="0"/>
              <a:t>Determinant of Orthogonal Matrix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086600" cy="3810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The number which is associated with the matrix is the determinant of a matrix. The determinant of a square matrix is represented inside vertical bars. Let Q be a square matrix 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having 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elements and P is the determinant, then,</a:t>
            </a:r>
          </a:p>
          <a:p>
            <a:pPr algn="just"/>
            <a:endParaRPr lang="en-US" sz="2000" dirty="0" smtClean="0">
              <a:solidFill>
                <a:srgbClr val="333333"/>
              </a:solidFill>
              <a:latin typeface="Untitled Sans"/>
            </a:endParaRPr>
          </a:p>
          <a:p>
            <a:pPr algn="l"/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479800"/>
            <a:ext cx="7086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/>
          <a:lstStyle/>
          <a:p>
            <a:pPr fontAlgn="base"/>
            <a:r>
              <a:rPr lang="en-US" b="1" dirty="0" smtClean="0"/>
              <a:t>Orthogonal </a:t>
            </a:r>
            <a:r>
              <a:rPr lang="en-US" b="1" dirty="0" smtClean="0"/>
              <a:t>Matrix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1534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VECTOR IN IPS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vector in V(f) is called as unit vector </a:t>
            </a:r>
          </a:p>
          <a:p>
            <a:pPr>
              <a:buNone/>
            </a:pPr>
            <a:r>
              <a:rPr lang="en-US" dirty="0" smtClean="0"/>
              <a:t>If it norms is 1 </a:t>
            </a:r>
          </a:p>
          <a:p>
            <a:pPr>
              <a:buNone/>
            </a:pPr>
            <a:r>
              <a:rPr lang="en-US" dirty="0" smtClean="0"/>
              <a:t>Or </a:t>
            </a:r>
          </a:p>
          <a:p>
            <a:pPr>
              <a:buNone/>
            </a:pPr>
            <a:r>
              <a:rPr lang="en-US" dirty="0" smtClean="0"/>
              <a:t>i.e. any α belongs to v(f) is unit vector if </a:t>
            </a:r>
          </a:p>
          <a:p>
            <a:pPr>
              <a:buNone/>
            </a:pPr>
            <a:r>
              <a:rPr lang="en-US" dirty="0" smtClean="0"/>
              <a:t>|| α||=1</a:t>
            </a:r>
          </a:p>
          <a:p>
            <a:pPr>
              <a:buNone/>
            </a:pPr>
            <a:r>
              <a:rPr lang="en-US" dirty="0" smtClean="0"/>
              <a:t>What is the formula for unit vector ?</a:t>
            </a:r>
          </a:p>
          <a:p>
            <a:pPr>
              <a:buNone/>
            </a:pPr>
            <a:r>
              <a:rPr lang="en-US" dirty="0" smtClean="0"/>
              <a:t>α/|| α||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we prove </a:t>
            </a:r>
          </a:p>
          <a:p>
            <a:pPr>
              <a:buNone/>
            </a:pPr>
            <a:r>
              <a:rPr lang="en-US" dirty="0" smtClean="0"/>
              <a:t>(α/|| α||, α/|| α||)=1</a:t>
            </a:r>
          </a:p>
          <a:p>
            <a:pPr>
              <a:buNone/>
            </a:pPr>
            <a:r>
              <a:rPr lang="en-US" dirty="0" smtClean="0"/>
              <a:t>1/|| α||(α,1/ || α||)</a:t>
            </a:r>
          </a:p>
          <a:p>
            <a:pPr>
              <a:buNone/>
            </a:pPr>
            <a:r>
              <a:rPr lang="en-US" dirty="0" smtClean="0"/>
              <a:t>1/|| α||</a:t>
            </a:r>
            <a:r>
              <a:rPr lang="en-US" sz="2000" dirty="0" smtClean="0"/>
              <a:t>2(</a:t>
            </a:r>
            <a:r>
              <a:rPr lang="en-US" dirty="0" smtClean="0"/>
              <a:t>α, α)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374151"/>
                </a:solidFill>
              </a:rPr>
              <a:t>In linear algebra, changing the basis is a fundamental concept that arises when working with vector spaces.</a:t>
            </a:r>
          </a:p>
          <a:p>
            <a:r>
              <a:rPr lang="en-US" sz="2000" dirty="0" smtClean="0"/>
              <a:t>A basis for a vector space is a set of vectors that spans the space and is linearly independent. Changing the basis means expressing vectors in terms of a different set of basis vectors.</a:t>
            </a:r>
          </a:p>
          <a:p>
            <a:r>
              <a:rPr lang="en-US" sz="2000" dirty="0" smtClean="0"/>
              <a:t>Let's say you have a vector space V with a basis {v₁, v₂, ..., vₙ}. If you want to express a vector v in terms of a different basis {u₁, u₂, ..., uₙ}, you need to find the coordinates or coefficients of v with respect to the new basis.</a:t>
            </a:r>
          </a:p>
          <a:p>
            <a:r>
              <a:rPr lang="en-US" sz="2000" dirty="0" smtClean="0"/>
              <a:t>Let's denote the original basis as B = {v₁, v₂, ..., vₙ} and the new basis as C = {u₁, u₂, ..., uₙ}. If v can be expressed as a linear combination of the original basis vectors: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basis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696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basis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1900" y="3066256"/>
            <a:ext cx="7378700" cy="219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16764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change of basis matrix, denoted as P, is a matrix whose columns are the vectors of the new basis expressed in terms of the old basis. </a:t>
            </a:r>
          </a:p>
          <a:p>
            <a:pPr algn="just"/>
            <a:r>
              <a:rPr lang="en-US" dirty="0" smtClean="0"/>
              <a:t>The matrix P allows you to transform coordinates from the old basis to the new basis.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912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changing the basis involves finding the change of basis matrix P, and then using it to transform the coordinates of vectors between the old and new bases.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458200" cy="60198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rgbClr val="374151"/>
                </a:solidFill>
              </a:rPr>
              <a:t>In linear algebra, a projection is a linear transformation that maps a vector onto a subspace, typically in a way that preserves certain geometric properties. When one projects a vector, say v, onto a subspace, you find the vector in the subspace which is "closest" to v. There are two common types of projections: orthogonal projection and oblique projection.</a:t>
            </a:r>
          </a:p>
          <a:p>
            <a:pPr algn="just"/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2133600"/>
            <a:ext cx="86201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Solving a Pair of Simultaneous Equations Using Matrices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086600" cy="1752600"/>
          </a:xfrm>
        </p:spPr>
        <p:txBody>
          <a:bodyPr>
            <a:normAutofit/>
          </a:bodyPr>
          <a:lstStyle/>
          <a:p>
            <a:pPr algn="just">
              <a:buFont typeface="Arial"/>
              <a:buChar char="•"/>
            </a:pPr>
            <a:r>
              <a:rPr lang="en-US" sz="2000" dirty="0" smtClean="0">
                <a:solidFill>
                  <a:srgbClr val="202124"/>
                </a:solidFill>
                <a:latin typeface="Google Sans"/>
              </a:rPr>
              <a:t>Express the given simultaneous equations as a matrix equation.</a:t>
            </a:r>
          </a:p>
          <a:p>
            <a:pPr algn="just">
              <a:buFont typeface="Arial"/>
              <a:buChar char="•"/>
            </a:pPr>
            <a:r>
              <a:rPr lang="en-US" sz="2000" dirty="0" smtClean="0">
                <a:solidFill>
                  <a:srgbClr val="202124"/>
                </a:solidFill>
                <a:latin typeface="Google Sans"/>
              </a:rPr>
              <a:t>Write down the inverse of the coefficient matrix.</a:t>
            </a:r>
          </a:p>
          <a:p>
            <a:pPr algn="just">
              <a:buFont typeface="Arial"/>
              <a:buChar char="•"/>
            </a:pPr>
            <a:r>
              <a:rPr lang="en-US" sz="2000" dirty="0" smtClean="0">
                <a:solidFill>
                  <a:srgbClr val="202124"/>
                </a:solidFill>
                <a:latin typeface="Google Sans"/>
              </a:rPr>
              <a:t>Multiply through by the inverse, on the left-hand side, to solve the matrix equation.</a:t>
            </a:r>
          </a:p>
          <a:p>
            <a:pPr algn="just"/>
            <a:endParaRPr lang="en-US" sz="2000" dirty="0"/>
          </a:p>
          <a:p>
            <a:pPr algn="l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/>
          <a:lstStyle/>
          <a:p>
            <a:pPr fontAlgn="base"/>
            <a:r>
              <a:rPr lang="en-US" b="1" dirty="0" smtClean="0"/>
              <a:t>Transformation Matrix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086600" cy="3810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Transformation Matrix is a matrix that transforms one vector into another vector by the process of matrix multiplication.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The transformation matrix transforms a vector into another vector, which can be understood geometrically in a two-dimensional or a three-dimensional space. 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333333"/>
                </a:solidFill>
                <a:latin typeface="Untitled Sans"/>
              </a:rPr>
              <a:t> The frequently used transformations are stretching, squeezing, rotation, reflection, and orthogonal projection.</a:t>
            </a:r>
            <a:endParaRPr lang="en-US" sz="2000" dirty="0" smtClean="0"/>
          </a:p>
          <a:p>
            <a:pPr algn="l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729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Norm of a Vector  </vt:lpstr>
      <vt:lpstr>UNIT VECTOR IN IPS  </vt:lpstr>
      <vt:lpstr>Slide 3</vt:lpstr>
      <vt:lpstr>changing the basis</vt:lpstr>
      <vt:lpstr>changing the basis</vt:lpstr>
      <vt:lpstr>changing the basis</vt:lpstr>
      <vt:lpstr>Projection </vt:lpstr>
      <vt:lpstr>Solving a Pair of Simultaneous Equations Using Matrices </vt:lpstr>
      <vt:lpstr>Transformation Matrix</vt:lpstr>
      <vt:lpstr>Slide 10</vt:lpstr>
      <vt:lpstr>Orthogonal Matrix</vt:lpstr>
      <vt:lpstr>Determinant of Orthogonal Matrix</vt:lpstr>
      <vt:lpstr>Orthogonal Matrix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 </dc:title>
  <dc:creator>dell pc</dc:creator>
  <cp:lastModifiedBy>ADMIN</cp:lastModifiedBy>
  <cp:revision>56</cp:revision>
  <dcterms:created xsi:type="dcterms:W3CDTF">2022-08-05T01:41:36Z</dcterms:created>
  <dcterms:modified xsi:type="dcterms:W3CDTF">2024-01-31T14:41:53Z</dcterms:modified>
</cp:coreProperties>
</file>