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33405"/>
            <a:ext cx="26416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58129" y="434163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06401" y="329185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996928" y="1143000"/>
            <a:ext cx="11891936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Bahnschrift SemiBold" panose="020B0502040204020203" pitchFamily="34" charset="0"/>
              </a:rPr>
            </a:br>
            <a:endParaRPr sz="4000" b="1" spc="15" dirty="0">
              <a:latin typeface="Bahnschrift SemiBold" panose="020B0502040204020203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51966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MOHAMMED KAIF.N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asunm312208147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SIR THEAGARAYA COLLEGE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464" y="642918"/>
            <a:ext cx="34499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5" y="1334589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E35E7FE6-95E9-D215-A299-B2CAA638857F}"/>
              </a:ext>
            </a:extLst>
          </p:cNvPr>
          <p:cNvSpPr/>
          <p:nvPr/>
        </p:nvSpPr>
        <p:spPr>
          <a:xfrm>
            <a:off x="5595934" y="714356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69533-95E7-2624-D228-3CD9973E7FF0}"/>
              </a:ext>
            </a:extLst>
          </p:cNvPr>
          <p:cNvSpPr txBox="1"/>
          <p:nvPr/>
        </p:nvSpPr>
        <p:spPr>
          <a:xfrm>
            <a:off x="6096000" y="64291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375"/>
              </p:ext>
            </p:extLst>
          </p:nvPr>
        </p:nvGraphicFramePr>
        <p:xfrm>
          <a:off x="4452926" y="571480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22560" imgH="669240" progId="Excel.Sheet.12">
                  <p:embed/>
                </p:oleObj>
              </mc:Choice>
              <mc:Fallback>
                <p:oleObj name="Worksheet" showAsIcon="1" r:id="rId4" imgW="322560" imgH="669240" progId="Excel.Shee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6" y="571480"/>
                        <a:ext cx="939454" cy="1617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17BD8-8D5E-F699-F863-E05A6B689073}"/>
              </a:ext>
            </a:extLst>
          </p:cNvPr>
          <p:cNvSpPr txBox="1"/>
          <p:nvPr/>
        </p:nvSpPr>
        <p:spPr>
          <a:xfrm>
            <a:off x="882616" y="1583719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2971800" y="4846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 SemiBold" panose="020B0502040204020203" pitchFamily="34" charset="0"/>
              </a:rPr>
              <a:t>CONCLUSION</a:t>
            </a:r>
            <a:endParaRPr lang="en-IN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837" y="1066800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Bahnschrift SemiBold" panose="020B0502040204020203" pitchFamily="34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Bahnschrift SemiBold" panose="020B0502040204020203" pitchFamily="34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40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sz="40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0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0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52400" y="609600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sz="36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ROB</a:t>
            </a:r>
            <a:r>
              <a:rPr sz="3600" b="1" spc="5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600" b="1" spc="-37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37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</a:t>
            </a:r>
            <a:r>
              <a:rPr sz="36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6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ME</a:t>
            </a:r>
            <a:r>
              <a:rPr sz="36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NT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38E3D-0357-1D7C-4BB1-C1CE7EBC1D1C}"/>
              </a:ext>
            </a:extLst>
          </p:cNvPr>
          <p:cNvSpPr txBox="1"/>
          <p:nvPr/>
        </p:nvSpPr>
        <p:spPr>
          <a:xfrm>
            <a:off x="977968" y="2010370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PROJECT</a:t>
            </a:r>
            <a:r>
              <a:rPr lang="en-US" sz="36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3425" y="1803535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8672A-2DF5-8352-0EBB-21B7DD250995}"/>
              </a:ext>
            </a:extLst>
          </p:cNvPr>
          <p:cNvSpPr txBox="1"/>
          <p:nvPr/>
        </p:nvSpPr>
        <p:spPr>
          <a:xfrm>
            <a:off x="1342822" y="3742527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609600" y="838200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10A03-5523-63DE-CE5D-A4691DB882E8}"/>
              </a:ext>
            </a:extLst>
          </p:cNvPr>
          <p:cNvSpPr txBox="1"/>
          <p:nvPr/>
        </p:nvSpPr>
        <p:spPr>
          <a:xfrm rot="10800000" flipV="1">
            <a:off x="1310476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6" y="533400"/>
            <a:ext cx="8510914" cy="5539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b="1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602" y="340667"/>
            <a:ext cx="5283200" cy="5715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B660-FFA6-0F47-4F8E-55AF9F5DA2ED}"/>
              </a:ext>
            </a:extLst>
          </p:cNvPr>
          <p:cNvSpPr txBox="1"/>
          <p:nvPr/>
        </p:nvSpPr>
        <p:spPr>
          <a:xfrm>
            <a:off x="447675" y="1847671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E785-A69B-CD78-83A0-D05BC9898AEE}"/>
              </a:ext>
            </a:extLst>
          </p:cNvPr>
          <p:cNvSpPr txBox="1"/>
          <p:nvPr/>
        </p:nvSpPr>
        <p:spPr>
          <a:xfrm rot="10800000" flipV="1">
            <a:off x="223837" y="1247549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4B123-F85C-AAFE-7D8D-54E93CFFE26D}"/>
              </a:ext>
            </a:extLst>
          </p:cNvPr>
          <p:cNvSpPr txBox="1"/>
          <p:nvPr/>
        </p:nvSpPr>
        <p:spPr>
          <a:xfrm>
            <a:off x="377664" y="3198167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9E701-7C3E-0E3C-DDD0-E44FAE1E5EB3}"/>
              </a:ext>
            </a:extLst>
          </p:cNvPr>
          <p:cNvSpPr txBox="1"/>
          <p:nvPr/>
        </p:nvSpPr>
        <p:spPr>
          <a:xfrm>
            <a:off x="990600" y="3983504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479836" y="328858"/>
            <a:ext cx="4835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DATASET DESCRIPTION</a:t>
            </a:r>
            <a:endParaRPr lang="en-IN" sz="3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611230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G</a:t>
            </a:r>
            <a:endParaRPr sz="48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E9DB-1A0A-CF4C-5ECC-2B0DEC9969E9}"/>
              </a:ext>
            </a:extLst>
          </p:cNvPr>
          <p:cNvSpPr txBox="1"/>
          <p:nvPr/>
        </p:nvSpPr>
        <p:spPr>
          <a:xfrm>
            <a:off x="739774" y="2133600"/>
            <a:ext cx="869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245</TotalTime>
  <Words>369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SemiBold</vt:lpstr>
      <vt:lpstr>Calibri</vt:lpstr>
      <vt:lpstr>Times New Roman</vt:lpstr>
      <vt:lpstr>Trebuchet MS</vt:lpstr>
      <vt:lpstr>Verdana</vt:lpstr>
      <vt:lpstr>Wingdings 2</vt:lpstr>
      <vt:lpstr>Aspect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Nishanthini Nisha</cp:lastModifiedBy>
  <cp:revision>29</cp:revision>
  <dcterms:created xsi:type="dcterms:W3CDTF">2024-03-29T15:07:22Z</dcterms:created>
  <dcterms:modified xsi:type="dcterms:W3CDTF">2024-08-29T06:56:33Z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