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4B1F-5B1C-3DE9-8829-FC02A9C0D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E3233-172F-46FB-5286-B3A06D7B5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2CB39-D444-724C-89DA-809BA78B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424-2982-CE42-B848-A1E18B5A3A6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D775-76C8-2603-C435-712E7B29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151B-484D-3418-9065-F0C0FFF8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46A1-D366-324E-B040-6DE873E7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4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F6C0-DA53-60EC-7F4F-A5A2CCBE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6666E-992A-D1E8-B327-754C7462C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CDCB-45D1-1B74-B730-9D4C7FC2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424-2982-CE42-B848-A1E18B5A3A6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DC96-0B09-DA56-989C-9AD81AAF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2765-0F33-F588-844E-016C906C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46A1-D366-324E-B040-6DE873E7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17B4A-37A4-20B1-0FE1-83D3C4261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66E99-CD48-C91C-4D18-F3FF12237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A5F7-D5AB-3BE5-DA2D-63E530A4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424-2982-CE42-B848-A1E18B5A3A6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26B73-7FD7-17FD-8FA4-EEC10420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F6424-D7FB-FD8D-E1EC-69B7D611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46A1-D366-324E-B040-6DE873E7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3BC3-F1AA-5789-137B-AEDCA5FF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D088-1513-4BAF-5B82-A83E68FD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C366-520D-4BAB-3299-089FE29F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424-2982-CE42-B848-A1E18B5A3A6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3532D-6D24-0A52-8E85-C98EFF1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B7CB-7F5A-8663-FB2B-E20BBE1C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46A1-D366-324E-B040-6DE873E7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3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A3B4-6BB0-6012-F134-57F68D54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CADE-F459-8A97-C263-FBECA61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46229-E016-3A61-43AA-2B827FB2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424-2982-CE42-B848-A1E18B5A3A6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8CF0-5EBF-ABBB-7BDB-D210CF7C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CAF86-C532-D8EE-DD1D-AAA09C19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46A1-D366-324E-B040-6DE873E7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5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FCB2-54DA-CEA6-B6F1-884597AB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865E-6056-F0C6-284B-DD07DBAE2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0A54C-851A-CD43-D855-08F72454B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DA6BE-E230-6054-B2F3-2D6DC204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424-2982-CE42-B848-A1E18B5A3A6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5C231-44BC-032A-930F-C68848F0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9107B-2E3F-B19D-DE44-8E578671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46A1-D366-324E-B040-6DE873E7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0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9A13-98A4-64AC-F109-C58117F4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1A837-1864-F75B-C24A-6C06F854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8113D-EBDC-1807-78FA-715544895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A1A73-9720-7765-7C80-EF64E0C84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99B96-59DE-790A-C365-6D8EE4CA6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D2FBD-4EF0-8243-1B9B-1337F005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424-2982-CE42-B848-A1E18B5A3A6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9E0AC-BE89-08A2-E923-24B267AC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9C306-75C5-691F-84DF-9C037842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46A1-D366-324E-B040-6DE873E7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2173-A115-4CAB-E5A3-9E056C86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94325-C7D6-0B75-3F22-5123BCE6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424-2982-CE42-B848-A1E18B5A3A6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C2023-9207-B108-F898-E084F49C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53926-6000-3ED3-273A-52EAE61B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46A1-D366-324E-B040-6DE873E7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9D2C2-8229-63C1-0FAC-65C9B53A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424-2982-CE42-B848-A1E18B5A3A6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A382D-E4BF-52A8-2EF1-D88C871A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85B8-E544-82C5-DFF8-010AB072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46A1-D366-324E-B040-6DE873E7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6692-620C-CC34-E625-A50F8CF5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9396-5AF4-11B1-E0FC-5DFB8DF5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EA326-A6C6-63BF-FFDE-196D8A11D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2E713-F946-4FCC-19A9-B9946D6A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424-2982-CE42-B848-A1E18B5A3A6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63D12-47F1-4BE7-2DBD-9497D870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E19E5-9C97-96F1-7AA2-F9C2EC4F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46A1-D366-324E-B040-6DE873E7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BDCA-E7B8-0AF9-71E0-53F827F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C4B0D-CFA3-8102-9D72-842AAEEAF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ACFA2-EF9F-311E-6407-6CEC22712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D58C4-2C2E-440F-3842-B95AF4BD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1424-2982-CE42-B848-A1E18B5A3A6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69110-A5AC-1827-DCCC-CDEC0DB4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42B84-427D-50B5-E816-8DD078AA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46A1-D366-324E-B040-6DE873E7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DFFA2-C7E1-50DD-BBFB-DABDC4DD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2C449-5297-FCDA-A43F-0ECFB0B5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1941-2E5F-4664-54FA-F43159912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1424-2982-CE42-B848-A1E18B5A3A6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55EE-BBC0-8C3D-D22A-F13E29E44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547C-43CD-5A6E-EC17-DA40851F4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46A1-D366-324E-B040-6DE873E78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fx24" TargetMode="External" /><Relationship Id="rId2" Type="http://schemas.openxmlformats.org/officeDocument/2006/relationships/hyperlink" Target="https://www.figma.com/file/DxpH730ZThfQa2Ej8wDxtz/cofee1?node-id=0%3A1" TargetMode="Externa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4F41-508C-9ED9-81EF-DBF56CDF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82" y="1485153"/>
            <a:ext cx="3932237" cy="1600200"/>
          </a:xfrm>
        </p:spPr>
        <p:txBody>
          <a:bodyPr/>
          <a:lstStyle/>
          <a:p>
            <a:r>
              <a:rPr lang="en-IN" b="1" dirty="0"/>
              <a:t>THE COFFEE CREW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47C4F-C0C7-A7A9-2182-308604A2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118" y="1764366"/>
            <a:ext cx="6172200" cy="4873625"/>
          </a:xfrm>
        </p:spPr>
        <p:txBody>
          <a:bodyPr/>
          <a:lstStyle/>
          <a:p>
            <a:r>
              <a:rPr lang="en-IN" dirty="0" err="1"/>
              <a:t>Monisha</a:t>
            </a:r>
            <a:r>
              <a:rPr lang="en-IN" dirty="0"/>
              <a:t> M-727821TUEE054</a:t>
            </a:r>
          </a:p>
          <a:p>
            <a:r>
              <a:rPr lang="en-IN" dirty="0" err="1"/>
              <a:t>Jeevashree</a:t>
            </a:r>
            <a:r>
              <a:rPr lang="en-IN" dirty="0"/>
              <a:t> J-727821TUEE032</a:t>
            </a:r>
          </a:p>
          <a:p>
            <a:r>
              <a:rPr lang="en-IN" dirty="0"/>
              <a:t>Dinesh </a:t>
            </a:r>
            <a:r>
              <a:rPr lang="en-IN" dirty="0" err="1"/>
              <a:t>kumar</a:t>
            </a:r>
            <a:r>
              <a:rPr lang="en-IN" dirty="0"/>
              <a:t> -727821TUEE022</a:t>
            </a:r>
          </a:p>
          <a:p>
            <a:r>
              <a:rPr lang="en-IN" dirty="0"/>
              <a:t>Mohammed Kaif-727821TUEE053</a:t>
            </a:r>
          </a:p>
          <a:p>
            <a:r>
              <a:rPr lang="en-IN" dirty="0" err="1"/>
              <a:t>Dhanashree</a:t>
            </a:r>
            <a:r>
              <a:rPr lang="en-IN" dirty="0"/>
              <a:t> -727821TUEE014</a:t>
            </a:r>
          </a:p>
          <a:p>
            <a:r>
              <a:rPr lang="en-IN" dirty="0"/>
              <a:t>Dhanasekaran-727822TUEE605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BED7D3ED-9EB1-57ED-6199-62925279B3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3533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B98602CD-B1A6-8B1B-5492-5AECEF5C0B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9253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1071A54-4EDF-6635-2CDB-81BEE1851C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3176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E99C4083-65F8-443F-0E54-E28A6874B9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5131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EC3C926E-D192-FDFF-42B3-1FB4A59B23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4192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4EC76D-B57E-2FA0-C5B7-BF74C1E15C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9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526D-E262-1E3B-59D9-EDAD8DCA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47" y="26242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 Link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IN" dirty="0" err="1"/>
              <a:t>Figma</a:t>
            </a:r>
            <a:r>
              <a:rPr lang="en-IN" dirty="0"/>
              <a:t> link</a:t>
            </a:r>
            <a:br>
              <a:rPr lang="en-IN" dirty="0"/>
            </a:br>
            <a:r>
              <a:rPr lang="en-IN" dirty="0">
                <a:hlinkClick r:id="rId2"/>
              </a:rPr>
              <a:t>https://www.figma.com/file/DxpH730ZThfQa2Ej8wDxtz/cofee1?node-id=0%3A1</a:t>
            </a:r>
            <a:br>
              <a:rPr lang="en-IN" dirty="0"/>
            </a:br>
            <a:r>
              <a:rPr lang="en-IN" dirty="0"/>
              <a:t>Git Hub link</a:t>
            </a:r>
            <a:br>
              <a:rPr lang="en-IN" dirty="0"/>
            </a:br>
            <a:br>
              <a:rPr lang="en-IN" dirty="0"/>
            </a:br>
            <a:r>
              <a:rPr lang="en-IN" dirty="0">
                <a:hlinkClick r:id="rId3"/>
              </a:rPr>
              <a:t>https://github.com/Kaifx24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5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COFFEE CREW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Link   Figma link https://www.figma.com/file/DxpH730ZThfQa2Ej8wDxtz/cofee1?node-id=0%3A1 Git Hub link  https://github.com/Kaifx24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COFFEE CREW</dc:title>
  <dc:creator>916369433241</dc:creator>
  <cp:lastModifiedBy>916369433241</cp:lastModifiedBy>
  <cp:revision>2</cp:revision>
  <dcterms:created xsi:type="dcterms:W3CDTF">2022-11-04T07:24:29Z</dcterms:created>
  <dcterms:modified xsi:type="dcterms:W3CDTF">2022-11-04T08:00:26Z</dcterms:modified>
</cp:coreProperties>
</file>