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5" d="100"/>
          <a:sy n="55" d="100"/>
        </p:scale>
        <p:origin x="75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BDCA-6D2E-48B3-A2D9-21322AAD18AC}"/>
              </a:ext>
            </a:extLst>
          </p:cNvPr>
          <p:cNvSpPr>
            <a:spLocks noGrp="1"/>
          </p:cNvSpPr>
          <p:nvPr>
            <p:ph type="ctrTitle"/>
          </p:nvPr>
        </p:nvSpPr>
        <p:spPr/>
        <p:txBody>
          <a:bodyPr/>
          <a:lstStyle/>
          <a:p>
            <a:pPr algn="ctr"/>
            <a:r>
              <a:rPr lang="en-US" dirty="0"/>
              <a:t>Register file</a:t>
            </a:r>
          </a:p>
        </p:txBody>
      </p:sp>
      <p:sp>
        <p:nvSpPr>
          <p:cNvPr id="3" name="Subtitle 2">
            <a:extLst>
              <a:ext uri="{FF2B5EF4-FFF2-40B4-BE49-F238E27FC236}">
                <a16:creationId xmlns:a16="http://schemas.microsoft.com/office/drawing/2014/main" id="{ED24D0FC-E781-4123-85FA-AC40D3F18787}"/>
              </a:ext>
            </a:extLst>
          </p:cNvPr>
          <p:cNvSpPr>
            <a:spLocks noGrp="1"/>
          </p:cNvSpPr>
          <p:nvPr>
            <p:ph type="subTitle" idx="1"/>
          </p:nvPr>
        </p:nvSpPr>
        <p:spPr/>
        <p:txBody>
          <a:bodyPr/>
          <a:lstStyle/>
          <a:p>
            <a:pPr algn="ctr"/>
            <a:r>
              <a:rPr lang="en-US" dirty="0"/>
              <a:t>An overview of the register file for a 64-bit single cycle processor</a:t>
            </a:r>
          </a:p>
        </p:txBody>
      </p:sp>
    </p:spTree>
    <p:extLst>
      <p:ext uri="{BB962C8B-B14F-4D97-AF65-F5344CB8AC3E}">
        <p14:creationId xmlns:p14="http://schemas.microsoft.com/office/powerpoint/2010/main" val="1440253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2333-7E47-4498-8BFE-F6E3DBC8B68A}"/>
              </a:ext>
            </a:extLst>
          </p:cNvPr>
          <p:cNvSpPr>
            <a:spLocks noGrp="1"/>
          </p:cNvSpPr>
          <p:nvPr>
            <p:ph type="title"/>
          </p:nvPr>
        </p:nvSpPr>
        <p:spPr/>
        <p:txBody>
          <a:bodyPr/>
          <a:lstStyle/>
          <a:p>
            <a:r>
              <a:rPr lang="en-US" dirty="0"/>
              <a:t>What is the register file?</a:t>
            </a:r>
          </a:p>
        </p:txBody>
      </p:sp>
      <p:sp>
        <p:nvSpPr>
          <p:cNvPr id="3" name="Content Placeholder 2">
            <a:extLst>
              <a:ext uri="{FF2B5EF4-FFF2-40B4-BE49-F238E27FC236}">
                <a16:creationId xmlns:a16="http://schemas.microsoft.com/office/drawing/2014/main" id="{D4767A39-DA55-4106-A83E-9A65E8FED0C1}"/>
              </a:ext>
            </a:extLst>
          </p:cNvPr>
          <p:cNvSpPr>
            <a:spLocks noGrp="1"/>
          </p:cNvSpPr>
          <p:nvPr>
            <p:ph idx="1"/>
          </p:nvPr>
        </p:nvSpPr>
        <p:spPr/>
        <p:txBody>
          <a:bodyPr>
            <a:normAutofit/>
          </a:bodyPr>
          <a:lstStyle/>
          <a:p>
            <a:pPr marL="0" indent="0">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Register file is an array of registers used to stage data between memory and the ALU.  It supports nearly all instructions because most all instruction sets always define registers to stage data between memory and function units such as the ALU.  </a:t>
            </a:r>
          </a:p>
        </p:txBody>
      </p:sp>
    </p:spTree>
    <p:extLst>
      <p:ext uri="{BB962C8B-B14F-4D97-AF65-F5344CB8AC3E}">
        <p14:creationId xmlns:p14="http://schemas.microsoft.com/office/powerpoint/2010/main" val="322904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34D1-635E-4A2F-9E16-B5DB1FF4AA3A}"/>
              </a:ext>
            </a:extLst>
          </p:cNvPr>
          <p:cNvSpPr>
            <a:spLocks noGrp="1"/>
          </p:cNvSpPr>
          <p:nvPr>
            <p:ph type="title"/>
          </p:nvPr>
        </p:nvSpPr>
        <p:spPr/>
        <p:txBody>
          <a:bodyPr>
            <a:normAutofit fontScale="90000"/>
          </a:bodyPr>
          <a:lstStyle/>
          <a:p>
            <a:r>
              <a:rPr lang="en-US" dirty="0"/>
              <a:t>Which style should be used in order to implement?</a:t>
            </a:r>
          </a:p>
        </p:txBody>
      </p:sp>
      <p:pic>
        <p:nvPicPr>
          <p:cNvPr id="6" name="Content Placeholder 5" descr="Diagram&#10;&#10;Description automatically generated">
            <a:extLst>
              <a:ext uri="{FF2B5EF4-FFF2-40B4-BE49-F238E27FC236}">
                <a16:creationId xmlns:a16="http://schemas.microsoft.com/office/drawing/2014/main" id="{40FB87FC-E775-43BB-8E1D-390BD748F8A5}"/>
              </a:ext>
            </a:extLst>
          </p:cNvPr>
          <p:cNvPicPr>
            <a:picLocks noGrp="1" noChangeAspect="1"/>
          </p:cNvPicPr>
          <p:nvPr>
            <p:ph idx="1"/>
          </p:nvPr>
        </p:nvPicPr>
        <p:blipFill>
          <a:blip r:embed="rId2"/>
          <a:stretch>
            <a:fillRect/>
          </a:stretch>
        </p:blipFill>
        <p:spPr>
          <a:xfrm>
            <a:off x="5156200" y="1062108"/>
            <a:ext cx="5891213" cy="4259121"/>
          </a:xfrm>
        </p:spPr>
      </p:pic>
      <p:sp>
        <p:nvSpPr>
          <p:cNvPr id="4" name="Text Placeholder 3">
            <a:extLst>
              <a:ext uri="{FF2B5EF4-FFF2-40B4-BE49-F238E27FC236}">
                <a16:creationId xmlns:a16="http://schemas.microsoft.com/office/drawing/2014/main" id="{7C6397C9-E958-4413-BEDA-FDFDAC15257E}"/>
              </a:ext>
            </a:extLst>
          </p:cNvPr>
          <p:cNvSpPr>
            <a:spLocks noGrp="1"/>
          </p:cNvSpPr>
          <p:nvPr>
            <p:ph type="body" sz="half" idx="2"/>
          </p:nvPr>
        </p:nvSpPr>
        <p:spPr/>
        <p:txBody>
          <a:bodyPr>
            <a:normAutofit/>
          </a:bodyPr>
          <a:lstStyle/>
          <a:p>
            <a:r>
              <a:rPr lang="en-US" sz="2000" dirty="0"/>
              <a:t>This is a very rough diagram of a structural implementation of the register file.  A 64-bit version of this structural style will get very complex very quickly.  The preferred implementation is behavioral style.</a:t>
            </a:r>
          </a:p>
        </p:txBody>
      </p:sp>
    </p:spTree>
    <p:extLst>
      <p:ext uri="{BB962C8B-B14F-4D97-AF65-F5344CB8AC3E}">
        <p14:creationId xmlns:p14="http://schemas.microsoft.com/office/powerpoint/2010/main" val="175448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519FA62B-A2C9-49F5-8C45-9D5CDCD72B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5" name="Group 14">
            <a:extLst>
              <a:ext uri="{FF2B5EF4-FFF2-40B4-BE49-F238E27FC236}">
                <a16:creationId xmlns:a16="http://schemas.microsoft.com/office/drawing/2014/main" id="{A24E966C-35F3-4DB1-8C23-4BC252E4E4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6" name="Group 15">
              <a:extLst>
                <a:ext uri="{FF2B5EF4-FFF2-40B4-BE49-F238E27FC236}">
                  <a16:creationId xmlns:a16="http://schemas.microsoft.com/office/drawing/2014/main" id="{C24ADCBC-2A94-4F6E-BC8D-278612B7AC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28" name="Rectangle 5">
                <a:extLst>
                  <a:ext uri="{FF2B5EF4-FFF2-40B4-BE49-F238E27FC236}">
                    <a16:creationId xmlns:a16="http://schemas.microsoft.com/office/drawing/2014/main" id="{38F45A3E-0BAF-4E7A-AD24-51B345041D5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5340FE26-BABB-409C-A32A-B3D10BD23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7">
                <a:extLst>
                  <a:ext uri="{FF2B5EF4-FFF2-40B4-BE49-F238E27FC236}">
                    <a16:creationId xmlns:a16="http://schemas.microsoft.com/office/drawing/2014/main" id="{A9468B59-1984-42C3-88A4-942CF6EF75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8">
                <a:extLst>
                  <a:ext uri="{FF2B5EF4-FFF2-40B4-BE49-F238E27FC236}">
                    <a16:creationId xmlns:a16="http://schemas.microsoft.com/office/drawing/2014/main" id="{F6B5E914-0078-49CC-AD42-C97DC361C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9">
                <a:extLst>
                  <a:ext uri="{FF2B5EF4-FFF2-40B4-BE49-F238E27FC236}">
                    <a16:creationId xmlns:a16="http://schemas.microsoft.com/office/drawing/2014/main" id="{D18B3F5A-0978-48AE-9360-8ABC8CEAB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0">
                <a:extLst>
                  <a:ext uri="{FF2B5EF4-FFF2-40B4-BE49-F238E27FC236}">
                    <a16:creationId xmlns:a16="http://schemas.microsoft.com/office/drawing/2014/main" id="{27E73F9B-CBFF-473A-9B41-8964B831E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1">
                <a:extLst>
                  <a:ext uri="{FF2B5EF4-FFF2-40B4-BE49-F238E27FC236}">
                    <a16:creationId xmlns:a16="http://schemas.microsoft.com/office/drawing/2014/main" id="{558218B5-0904-4C19-8935-1A64432BC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2">
                <a:extLst>
                  <a:ext uri="{FF2B5EF4-FFF2-40B4-BE49-F238E27FC236}">
                    <a16:creationId xmlns:a16="http://schemas.microsoft.com/office/drawing/2014/main" id="{DBCBCB59-A700-4032-AB43-CB06687996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13">
                <a:extLst>
                  <a:ext uri="{FF2B5EF4-FFF2-40B4-BE49-F238E27FC236}">
                    <a16:creationId xmlns:a16="http://schemas.microsoft.com/office/drawing/2014/main" id="{861A9C11-1685-4F09-B995-D5ECAD153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4">
                <a:extLst>
                  <a:ext uri="{FF2B5EF4-FFF2-40B4-BE49-F238E27FC236}">
                    <a16:creationId xmlns:a16="http://schemas.microsoft.com/office/drawing/2014/main" id="{57CCC420-3BF0-4A3E-A4FB-41537B064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5">
                <a:extLst>
                  <a:ext uri="{FF2B5EF4-FFF2-40B4-BE49-F238E27FC236}">
                    <a16:creationId xmlns:a16="http://schemas.microsoft.com/office/drawing/2014/main" id="{1DEFC6D1-15DA-4DDC-8FD1-B7630B8D60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Line 16">
                <a:extLst>
                  <a:ext uri="{FF2B5EF4-FFF2-40B4-BE49-F238E27FC236}">
                    <a16:creationId xmlns:a16="http://schemas.microsoft.com/office/drawing/2014/main" id="{0C6F2EE9-81FE-4B46-9513-6EC7D930124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26DF77E9-F68C-4FE0-864E-A4A4DE36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18">
                <a:extLst>
                  <a:ext uri="{FF2B5EF4-FFF2-40B4-BE49-F238E27FC236}">
                    <a16:creationId xmlns:a16="http://schemas.microsoft.com/office/drawing/2014/main" id="{9D3495ED-B588-4755-B8BB-18D33E4AC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19">
                <a:extLst>
                  <a:ext uri="{FF2B5EF4-FFF2-40B4-BE49-F238E27FC236}">
                    <a16:creationId xmlns:a16="http://schemas.microsoft.com/office/drawing/2014/main" id="{E76105FE-305A-42A7-B2DD-388B99FAB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0">
                <a:extLst>
                  <a:ext uri="{FF2B5EF4-FFF2-40B4-BE49-F238E27FC236}">
                    <a16:creationId xmlns:a16="http://schemas.microsoft.com/office/drawing/2014/main" id="{F1883F6E-6FAE-49E2-AE28-02B88BEBF6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Rectangle 21">
                <a:extLst>
                  <a:ext uri="{FF2B5EF4-FFF2-40B4-BE49-F238E27FC236}">
                    <a16:creationId xmlns:a16="http://schemas.microsoft.com/office/drawing/2014/main" id="{8C8A198F-A0AA-455F-ACD5-8587457BDD5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5" name="Freeform 22">
                <a:extLst>
                  <a:ext uri="{FF2B5EF4-FFF2-40B4-BE49-F238E27FC236}">
                    <a16:creationId xmlns:a16="http://schemas.microsoft.com/office/drawing/2014/main" id="{E57E155C-0F05-498E-B0E3-33AE15B7E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3">
                <a:extLst>
                  <a:ext uri="{FF2B5EF4-FFF2-40B4-BE49-F238E27FC236}">
                    <a16:creationId xmlns:a16="http://schemas.microsoft.com/office/drawing/2014/main" id="{3D7FB1D7-F9DB-443D-A2D4-40C46F6975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4">
                <a:extLst>
                  <a:ext uri="{FF2B5EF4-FFF2-40B4-BE49-F238E27FC236}">
                    <a16:creationId xmlns:a16="http://schemas.microsoft.com/office/drawing/2014/main" id="{9EF7FB08-B52A-4C0D-BF32-AC6D91AE9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5">
                <a:extLst>
                  <a:ext uri="{FF2B5EF4-FFF2-40B4-BE49-F238E27FC236}">
                    <a16:creationId xmlns:a16="http://schemas.microsoft.com/office/drawing/2014/main" id="{2A27D708-7911-4EAB-8A9D-E608726B5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6">
                <a:extLst>
                  <a:ext uri="{FF2B5EF4-FFF2-40B4-BE49-F238E27FC236}">
                    <a16:creationId xmlns:a16="http://schemas.microsoft.com/office/drawing/2014/main" id="{40A3E3AC-335B-4EAB-A5D4-E72C8434A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27">
                <a:extLst>
                  <a:ext uri="{FF2B5EF4-FFF2-40B4-BE49-F238E27FC236}">
                    <a16:creationId xmlns:a16="http://schemas.microsoft.com/office/drawing/2014/main" id="{FC4E923E-7CEC-4950-8C12-F40EAE7A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28">
                <a:extLst>
                  <a:ext uri="{FF2B5EF4-FFF2-40B4-BE49-F238E27FC236}">
                    <a16:creationId xmlns:a16="http://schemas.microsoft.com/office/drawing/2014/main" id="{23A92FB5-3211-4195-8FFA-A8F49F6777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29">
                <a:extLst>
                  <a:ext uri="{FF2B5EF4-FFF2-40B4-BE49-F238E27FC236}">
                    <a16:creationId xmlns:a16="http://schemas.microsoft.com/office/drawing/2014/main" id="{BB88442A-84E1-4264-BD24-B14020F21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30">
                <a:extLst>
                  <a:ext uri="{FF2B5EF4-FFF2-40B4-BE49-F238E27FC236}">
                    <a16:creationId xmlns:a16="http://schemas.microsoft.com/office/drawing/2014/main" id="{B47AD665-0844-40BF-AE62-BA493929C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31">
                <a:extLst>
                  <a:ext uri="{FF2B5EF4-FFF2-40B4-BE49-F238E27FC236}">
                    <a16:creationId xmlns:a16="http://schemas.microsoft.com/office/drawing/2014/main" id="{01D8E540-292C-4867-BD21-43910262E9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7" name="Group 16">
              <a:extLst>
                <a:ext uri="{FF2B5EF4-FFF2-40B4-BE49-F238E27FC236}">
                  <a16:creationId xmlns:a16="http://schemas.microsoft.com/office/drawing/2014/main" id="{A00C8F50-D632-4BE8-B5BF-8AEAE2D13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18" name="Freeform 32">
                <a:extLst>
                  <a:ext uri="{FF2B5EF4-FFF2-40B4-BE49-F238E27FC236}">
                    <a16:creationId xmlns:a16="http://schemas.microsoft.com/office/drawing/2014/main" id="{7870CC07-8D37-4F4D-A73B-9762FFAB1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3">
                <a:extLst>
                  <a:ext uri="{FF2B5EF4-FFF2-40B4-BE49-F238E27FC236}">
                    <a16:creationId xmlns:a16="http://schemas.microsoft.com/office/drawing/2014/main" id="{06B84BAB-C27B-4804-9496-FDDA7FF6F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4">
                <a:extLst>
                  <a:ext uri="{FF2B5EF4-FFF2-40B4-BE49-F238E27FC236}">
                    <a16:creationId xmlns:a16="http://schemas.microsoft.com/office/drawing/2014/main" id="{45E90447-AF32-4C90-8940-D5EBE9F64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5">
                <a:extLst>
                  <a:ext uri="{FF2B5EF4-FFF2-40B4-BE49-F238E27FC236}">
                    <a16:creationId xmlns:a16="http://schemas.microsoft.com/office/drawing/2014/main" id="{DFD35AB5-2871-471E-87D3-C3C024C3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6">
                <a:extLst>
                  <a:ext uri="{FF2B5EF4-FFF2-40B4-BE49-F238E27FC236}">
                    <a16:creationId xmlns:a16="http://schemas.microsoft.com/office/drawing/2014/main" id="{60EED77B-C4CD-44DE-B7AA-472CBEE6EC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37">
                <a:extLst>
                  <a:ext uri="{FF2B5EF4-FFF2-40B4-BE49-F238E27FC236}">
                    <a16:creationId xmlns:a16="http://schemas.microsoft.com/office/drawing/2014/main" id="{68122908-2E24-4971-A70E-29CFE95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38">
                <a:extLst>
                  <a:ext uri="{FF2B5EF4-FFF2-40B4-BE49-F238E27FC236}">
                    <a16:creationId xmlns:a16="http://schemas.microsoft.com/office/drawing/2014/main" id="{43930918-848F-4F70-8C42-426DCCB4D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39">
                <a:extLst>
                  <a:ext uri="{FF2B5EF4-FFF2-40B4-BE49-F238E27FC236}">
                    <a16:creationId xmlns:a16="http://schemas.microsoft.com/office/drawing/2014/main" id="{7C2C1A0B-06A1-4F89-9A58-66CAB57F1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40">
                <a:extLst>
                  <a:ext uri="{FF2B5EF4-FFF2-40B4-BE49-F238E27FC236}">
                    <a16:creationId xmlns:a16="http://schemas.microsoft.com/office/drawing/2014/main" id="{F26FAEF0-6EA1-41B4-AC1D-0BC56E43EF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Rectangle 41">
                <a:extLst>
                  <a:ext uri="{FF2B5EF4-FFF2-40B4-BE49-F238E27FC236}">
                    <a16:creationId xmlns:a16="http://schemas.microsoft.com/office/drawing/2014/main" id="{563F085C-A9C1-47AB-9656-468B79DE5A2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F3514391-7A23-4A0E-BEB3-021316F58853}"/>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sz="3600"/>
              <a:t>Behavioral diagram of our Register file.</a:t>
            </a:r>
          </a:p>
        </p:txBody>
      </p:sp>
      <p:sp>
        <p:nvSpPr>
          <p:cNvPr id="4" name="Text Placeholder 3">
            <a:extLst>
              <a:ext uri="{FF2B5EF4-FFF2-40B4-BE49-F238E27FC236}">
                <a16:creationId xmlns:a16="http://schemas.microsoft.com/office/drawing/2014/main" id="{EB501F0D-6CFE-482E-A604-EA90ABBA85BF}"/>
              </a:ext>
            </a:extLst>
          </p:cNvPr>
          <p:cNvSpPr>
            <a:spLocks noGrp="1"/>
          </p:cNvSpPr>
          <p:nvPr>
            <p:ph type="body" sz="half" idx="2"/>
          </p:nvPr>
        </p:nvSpPr>
        <p:spPr>
          <a:xfrm>
            <a:off x="1141412" y="2249487"/>
            <a:ext cx="4844521" cy="3541714"/>
          </a:xfrm>
        </p:spPr>
        <p:txBody>
          <a:bodyPr vert="horz" lIns="91440" tIns="45720" rIns="91440" bIns="45720" rtlCol="0" anchor="ctr">
            <a:normAutofit lnSpcReduction="10000"/>
          </a:bodyPr>
          <a:lstStyle/>
          <a:p>
            <a:r>
              <a:rPr lang="en-US" sz="1700" dirty="0"/>
              <a:t>Tips for implementation:</a:t>
            </a:r>
          </a:p>
          <a:p>
            <a:r>
              <a:rPr lang="en-US" sz="1700" dirty="0">
                <a:effectLst/>
                <a:latin typeface="Calibri" panose="020F0502020204030204" pitchFamily="34" charset="0"/>
                <a:ea typeface="Calibri" panose="020F0502020204030204" pitchFamily="34" charset="0"/>
                <a:cs typeface="Times New Roman" panose="02020603050405020304" pitchFamily="18" charset="0"/>
              </a:rPr>
              <a:t>Once you understand how the Register File operates the implementation is not too bad.  There are basically 3 scenarios for our CPU to worry about with the </a:t>
            </a:r>
            <a:r>
              <a:rPr lang="en-US" sz="1700" dirty="0">
                <a:latin typeface="Calibri" panose="020F0502020204030204" pitchFamily="34" charset="0"/>
                <a:ea typeface="Calibri" panose="020F0502020204030204" pitchFamily="34" charset="0"/>
                <a:cs typeface="Times New Roman" panose="02020603050405020304" pitchFamily="18" charset="0"/>
              </a:rPr>
              <a:t>register </a:t>
            </a:r>
            <a:r>
              <a:rPr lang="en-US" sz="1700" dirty="0">
                <a:effectLst/>
                <a:latin typeface="Calibri" panose="020F0502020204030204" pitchFamily="34" charset="0"/>
                <a:ea typeface="Calibri" panose="020F0502020204030204" pitchFamily="34" charset="0"/>
                <a:cs typeface="Times New Roman" panose="02020603050405020304" pitchFamily="18" charset="0"/>
              </a:rPr>
              <a:t>file.  Resetting, writing and reading.  Resetting is iterating through all the registers in the array and wiping them.  Writing is moving the data input and putting it into a register and reading is simply reading registers.  In our implementation we have a reset signal, a write enable signal and if those are both off we are reading.  </a:t>
            </a:r>
          </a:p>
          <a:p>
            <a:endParaRPr lang="en-US" dirty="0"/>
          </a:p>
        </p:txBody>
      </p:sp>
      <p:pic>
        <p:nvPicPr>
          <p:cNvPr id="8" name="Picture Placeholder 7" descr="Diagram&#10;&#10;Description automatically generated">
            <a:extLst>
              <a:ext uri="{FF2B5EF4-FFF2-40B4-BE49-F238E27FC236}">
                <a16:creationId xmlns:a16="http://schemas.microsoft.com/office/drawing/2014/main" id="{2989A1E2-CD42-48BE-B5E4-FB729AEBE3B5}"/>
              </a:ext>
            </a:extLst>
          </p:cNvPr>
          <p:cNvPicPr>
            <a:picLocks noGrp="1" noChangeAspect="1"/>
          </p:cNvPicPr>
          <p:nvPr>
            <p:ph type="pic" idx="1"/>
          </p:nvPr>
        </p:nvPicPr>
        <p:blipFill rotWithShape="1">
          <a:blip r:embed="rId4"/>
          <a:srcRect t="3663" r="3" b="5718"/>
          <a:stretch/>
        </p:blipFill>
        <p:spPr>
          <a:xfrm>
            <a:off x="6299326" y="2237369"/>
            <a:ext cx="5279899" cy="3456993"/>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611852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14</TotalTime>
  <Words>213</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Tw Cen MT</vt:lpstr>
      <vt:lpstr>Circuit</vt:lpstr>
      <vt:lpstr>Register file</vt:lpstr>
      <vt:lpstr>What is the register file?</vt:lpstr>
      <vt:lpstr>Which style should be used in order to implement?</vt:lpstr>
      <vt:lpstr>Behavioral diagram of our Register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Register file</dc:title>
  <dc:creator>James Wood</dc:creator>
  <cp:lastModifiedBy>James Wood</cp:lastModifiedBy>
  <cp:revision>2</cp:revision>
  <dcterms:created xsi:type="dcterms:W3CDTF">2021-04-05T02:01:20Z</dcterms:created>
  <dcterms:modified xsi:type="dcterms:W3CDTF">2021-04-05T02:15:49Z</dcterms:modified>
</cp:coreProperties>
</file>