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321B8-3ECD-485A-BDD6-9D757138D90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1FC9142-8A08-4562-80D9-E0D7BE78A174}">
      <dgm:prSet/>
      <dgm:spPr/>
      <dgm:t>
        <a:bodyPr/>
        <a:lstStyle/>
        <a:p>
          <a:r>
            <a:rPr lang="en-US"/>
            <a:t>View Recipe</a:t>
          </a:r>
        </a:p>
      </dgm:t>
    </dgm:pt>
    <dgm:pt modelId="{5FCFF3B1-4257-44D0-81D0-C027F1A77C2D}" type="parTrans" cxnId="{E6ED114E-D559-446D-82AD-5A1B30BF24D8}">
      <dgm:prSet/>
      <dgm:spPr/>
      <dgm:t>
        <a:bodyPr/>
        <a:lstStyle/>
        <a:p>
          <a:endParaRPr lang="en-US"/>
        </a:p>
      </dgm:t>
    </dgm:pt>
    <dgm:pt modelId="{99C08993-46C0-43E7-BD23-60D0BE6D6759}" type="sibTrans" cxnId="{E6ED114E-D559-446D-82AD-5A1B30BF24D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8BE17D3-83E5-4A08-A309-5757D6D9368C}">
      <dgm:prSet/>
      <dgm:spPr/>
      <dgm:t>
        <a:bodyPr/>
        <a:lstStyle/>
        <a:p>
          <a:r>
            <a:rPr lang="en-US"/>
            <a:t>Search Recipe</a:t>
          </a:r>
        </a:p>
      </dgm:t>
    </dgm:pt>
    <dgm:pt modelId="{F691830A-4C25-4D09-9AF0-8E4371EFBBB4}" type="parTrans" cxnId="{4E7EF7B3-3172-4DC0-A14D-99CCC457ED5D}">
      <dgm:prSet/>
      <dgm:spPr/>
      <dgm:t>
        <a:bodyPr/>
        <a:lstStyle/>
        <a:p>
          <a:endParaRPr lang="en-US"/>
        </a:p>
      </dgm:t>
    </dgm:pt>
    <dgm:pt modelId="{F90B4DC6-1E03-4235-AF52-956FBE8268E6}" type="sibTrans" cxnId="{4E7EF7B3-3172-4DC0-A14D-99CCC457ED5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CA22D75-2CBD-4DA5-9236-E896D8117BD3}">
      <dgm:prSet/>
      <dgm:spPr/>
      <dgm:t>
        <a:bodyPr/>
        <a:lstStyle/>
        <a:p>
          <a:r>
            <a:rPr lang="en-US"/>
            <a:t>Add Recipe</a:t>
          </a:r>
        </a:p>
      </dgm:t>
    </dgm:pt>
    <dgm:pt modelId="{5E942329-8A78-4FCE-9504-07E47F6A1565}" type="parTrans" cxnId="{CB9607C6-AEE1-4012-95A6-B14FC45F3C73}">
      <dgm:prSet/>
      <dgm:spPr/>
      <dgm:t>
        <a:bodyPr/>
        <a:lstStyle/>
        <a:p>
          <a:endParaRPr lang="en-US"/>
        </a:p>
      </dgm:t>
    </dgm:pt>
    <dgm:pt modelId="{1C54B417-A8EA-4F12-B556-4EB4A3980824}" type="sibTrans" cxnId="{CB9607C6-AEE1-4012-95A6-B14FC45F3C7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576B2EC-415E-4783-83FC-3E78691A4280}">
      <dgm:prSet/>
      <dgm:spPr/>
      <dgm:t>
        <a:bodyPr/>
        <a:lstStyle/>
        <a:p>
          <a:r>
            <a:rPr lang="en-US"/>
            <a:t>Update Recipe</a:t>
          </a:r>
        </a:p>
      </dgm:t>
    </dgm:pt>
    <dgm:pt modelId="{BF036769-1FDA-4513-85A0-B568A7CAB737}" type="parTrans" cxnId="{4939A910-7FC2-439F-AD3D-89101A7282D7}">
      <dgm:prSet/>
      <dgm:spPr/>
      <dgm:t>
        <a:bodyPr/>
        <a:lstStyle/>
        <a:p>
          <a:endParaRPr lang="en-US"/>
        </a:p>
      </dgm:t>
    </dgm:pt>
    <dgm:pt modelId="{04EF2787-BABE-448A-9D2E-FD29A50111F6}" type="sibTrans" cxnId="{4939A910-7FC2-439F-AD3D-89101A7282D7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0E024DC-0860-4016-B11C-F41FEBE3091A}">
      <dgm:prSet/>
      <dgm:spPr/>
      <dgm:t>
        <a:bodyPr/>
        <a:lstStyle/>
        <a:p>
          <a:r>
            <a:rPr lang="en-US"/>
            <a:t>Delete Recipe</a:t>
          </a:r>
        </a:p>
      </dgm:t>
    </dgm:pt>
    <dgm:pt modelId="{550A5EB0-3D11-469B-AD9D-2E4F875C5BC7}" type="parTrans" cxnId="{058B9107-8D02-426F-870C-E17C98736DF7}">
      <dgm:prSet/>
      <dgm:spPr/>
      <dgm:t>
        <a:bodyPr/>
        <a:lstStyle/>
        <a:p>
          <a:endParaRPr lang="en-US"/>
        </a:p>
      </dgm:t>
    </dgm:pt>
    <dgm:pt modelId="{9F3DCB0D-A5A9-4D08-9421-3FD4A7FF79F5}" type="sibTrans" cxnId="{058B9107-8D02-426F-870C-E17C98736DF7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AD0B000F-C834-41B8-9174-524C609D4F43}" type="pres">
      <dgm:prSet presAssocID="{6A9321B8-3ECD-485A-BDD6-9D757138D904}" presName="Name0" presStyleCnt="0">
        <dgm:presLayoutVars>
          <dgm:animLvl val="lvl"/>
          <dgm:resizeHandles val="exact"/>
        </dgm:presLayoutVars>
      </dgm:prSet>
      <dgm:spPr/>
    </dgm:pt>
    <dgm:pt modelId="{24FD8B38-D86A-43E3-8F99-4F66B6461611}" type="pres">
      <dgm:prSet presAssocID="{41FC9142-8A08-4562-80D9-E0D7BE78A174}" presName="compositeNode" presStyleCnt="0">
        <dgm:presLayoutVars>
          <dgm:bulletEnabled val="1"/>
        </dgm:presLayoutVars>
      </dgm:prSet>
      <dgm:spPr/>
    </dgm:pt>
    <dgm:pt modelId="{BBD5E5F3-C45F-43A5-8205-7F2C60195B5A}" type="pres">
      <dgm:prSet presAssocID="{41FC9142-8A08-4562-80D9-E0D7BE78A174}" presName="bgRect" presStyleLbl="alignNode1" presStyleIdx="0" presStyleCnt="5"/>
      <dgm:spPr/>
    </dgm:pt>
    <dgm:pt modelId="{7AF97306-9CD5-479D-9553-8B07909E3818}" type="pres">
      <dgm:prSet presAssocID="{99C08993-46C0-43E7-BD23-60D0BE6D6759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DCE7539D-46FF-4D35-975A-6017CB04C06D}" type="pres">
      <dgm:prSet presAssocID="{41FC9142-8A08-4562-80D9-E0D7BE78A174}" presName="nodeRect" presStyleLbl="alignNode1" presStyleIdx="0" presStyleCnt="5">
        <dgm:presLayoutVars>
          <dgm:bulletEnabled val="1"/>
        </dgm:presLayoutVars>
      </dgm:prSet>
      <dgm:spPr/>
    </dgm:pt>
    <dgm:pt modelId="{1B29E617-93E1-4DF8-B63A-98FF449C3124}" type="pres">
      <dgm:prSet presAssocID="{99C08993-46C0-43E7-BD23-60D0BE6D6759}" presName="sibTrans" presStyleCnt="0"/>
      <dgm:spPr/>
    </dgm:pt>
    <dgm:pt modelId="{79022D99-CC50-4259-9793-DDF6D9550EA9}" type="pres">
      <dgm:prSet presAssocID="{98BE17D3-83E5-4A08-A309-5757D6D9368C}" presName="compositeNode" presStyleCnt="0">
        <dgm:presLayoutVars>
          <dgm:bulletEnabled val="1"/>
        </dgm:presLayoutVars>
      </dgm:prSet>
      <dgm:spPr/>
    </dgm:pt>
    <dgm:pt modelId="{00760F83-BDD5-414E-84BF-5F5BF810A3B3}" type="pres">
      <dgm:prSet presAssocID="{98BE17D3-83E5-4A08-A309-5757D6D9368C}" presName="bgRect" presStyleLbl="alignNode1" presStyleIdx="1" presStyleCnt="5"/>
      <dgm:spPr/>
    </dgm:pt>
    <dgm:pt modelId="{E01B7A5C-C3F2-4FA3-BD96-E6D70C58E201}" type="pres">
      <dgm:prSet presAssocID="{F90B4DC6-1E03-4235-AF52-956FBE8268E6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EE9B166E-2208-47B6-B4A8-2437AFBA34BC}" type="pres">
      <dgm:prSet presAssocID="{98BE17D3-83E5-4A08-A309-5757D6D9368C}" presName="nodeRect" presStyleLbl="alignNode1" presStyleIdx="1" presStyleCnt="5">
        <dgm:presLayoutVars>
          <dgm:bulletEnabled val="1"/>
        </dgm:presLayoutVars>
      </dgm:prSet>
      <dgm:spPr/>
    </dgm:pt>
    <dgm:pt modelId="{0879FDF1-95DE-4DC5-86D2-733D2582A824}" type="pres">
      <dgm:prSet presAssocID="{F90B4DC6-1E03-4235-AF52-956FBE8268E6}" presName="sibTrans" presStyleCnt="0"/>
      <dgm:spPr/>
    </dgm:pt>
    <dgm:pt modelId="{BE379BD8-C279-4703-94FB-5E16BC9C2761}" type="pres">
      <dgm:prSet presAssocID="{2CA22D75-2CBD-4DA5-9236-E896D8117BD3}" presName="compositeNode" presStyleCnt="0">
        <dgm:presLayoutVars>
          <dgm:bulletEnabled val="1"/>
        </dgm:presLayoutVars>
      </dgm:prSet>
      <dgm:spPr/>
    </dgm:pt>
    <dgm:pt modelId="{0AF3093C-7E8F-405B-A715-014C9ED60076}" type="pres">
      <dgm:prSet presAssocID="{2CA22D75-2CBD-4DA5-9236-E896D8117BD3}" presName="bgRect" presStyleLbl="alignNode1" presStyleIdx="2" presStyleCnt="5"/>
      <dgm:spPr/>
    </dgm:pt>
    <dgm:pt modelId="{C956A62A-F71E-4F23-8F00-FDA5C9209FA7}" type="pres">
      <dgm:prSet presAssocID="{1C54B417-A8EA-4F12-B556-4EB4A3980824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8813ECD5-D31D-4A7A-A35F-EA1E6FED4C22}" type="pres">
      <dgm:prSet presAssocID="{2CA22D75-2CBD-4DA5-9236-E896D8117BD3}" presName="nodeRect" presStyleLbl="alignNode1" presStyleIdx="2" presStyleCnt="5">
        <dgm:presLayoutVars>
          <dgm:bulletEnabled val="1"/>
        </dgm:presLayoutVars>
      </dgm:prSet>
      <dgm:spPr/>
    </dgm:pt>
    <dgm:pt modelId="{382ACC6A-C87E-4AA2-B91C-028E99EFE7D0}" type="pres">
      <dgm:prSet presAssocID="{1C54B417-A8EA-4F12-B556-4EB4A3980824}" presName="sibTrans" presStyleCnt="0"/>
      <dgm:spPr/>
    </dgm:pt>
    <dgm:pt modelId="{29A6D03F-FB17-48F2-86CE-8260E26007DF}" type="pres">
      <dgm:prSet presAssocID="{1576B2EC-415E-4783-83FC-3E78691A4280}" presName="compositeNode" presStyleCnt="0">
        <dgm:presLayoutVars>
          <dgm:bulletEnabled val="1"/>
        </dgm:presLayoutVars>
      </dgm:prSet>
      <dgm:spPr/>
    </dgm:pt>
    <dgm:pt modelId="{C5C4000C-74D5-4F43-B504-8247732C1638}" type="pres">
      <dgm:prSet presAssocID="{1576B2EC-415E-4783-83FC-3E78691A4280}" presName="bgRect" presStyleLbl="alignNode1" presStyleIdx="3" presStyleCnt="5"/>
      <dgm:spPr/>
    </dgm:pt>
    <dgm:pt modelId="{4836B0AF-E35D-4F7D-9A4D-AC26F094F484}" type="pres">
      <dgm:prSet presAssocID="{04EF2787-BABE-448A-9D2E-FD29A50111F6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AF9EE1DA-E837-4AF7-9640-B079944B4EF9}" type="pres">
      <dgm:prSet presAssocID="{1576B2EC-415E-4783-83FC-3E78691A4280}" presName="nodeRect" presStyleLbl="alignNode1" presStyleIdx="3" presStyleCnt="5">
        <dgm:presLayoutVars>
          <dgm:bulletEnabled val="1"/>
        </dgm:presLayoutVars>
      </dgm:prSet>
      <dgm:spPr/>
    </dgm:pt>
    <dgm:pt modelId="{4FF1BE94-219A-4989-8863-5FE8238143FE}" type="pres">
      <dgm:prSet presAssocID="{04EF2787-BABE-448A-9D2E-FD29A50111F6}" presName="sibTrans" presStyleCnt="0"/>
      <dgm:spPr/>
    </dgm:pt>
    <dgm:pt modelId="{54C670DE-E100-44A3-9657-C7AA65DA5DFF}" type="pres">
      <dgm:prSet presAssocID="{D0E024DC-0860-4016-B11C-F41FEBE3091A}" presName="compositeNode" presStyleCnt="0">
        <dgm:presLayoutVars>
          <dgm:bulletEnabled val="1"/>
        </dgm:presLayoutVars>
      </dgm:prSet>
      <dgm:spPr/>
    </dgm:pt>
    <dgm:pt modelId="{800E75FE-03F1-4950-9FEE-756F99815597}" type="pres">
      <dgm:prSet presAssocID="{D0E024DC-0860-4016-B11C-F41FEBE3091A}" presName="bgRect" presStyleLbl="alignNode1" presStyleIdx="4" presStyleCnt="5"/>
      <dgm:spPr/>
    </dgm:pt>
    <dgm:pt modelId="{D8408B2B-686F-4625-BAD5-6CD33A151A9E}" type="pres">
      <dgm:prSet presAssocID="{9F3DCB0D-A5A9-4D08-9421-3FD4A7FF79F5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BAB691F8-8346-4250-B1D5-0448A9159B21}" type="pres">
      <dgm:prSet presAssocID="{D0E024DC-0860-4016-B11C-F41FEBE3091A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058B9107-8D02-426F-870C-E17C98736DF7}" srcId="{6A9321B8-3ECD-485A-BDD6-9D757138D904}" destId="{D0E024DC-0860-4016-B11C-F41FEBE3091A}" srcOrd="4" destOrd="0" parTransId="{550A5EB0-3D11-469B-AD9D-2E4F875C5BC7}" sibTransId="{9F3DCB0D-A5A9-4D08-9421-3FD4A7FF79F5}"/>
    <dgm:cxn modelId="{6BB41210-83D1-4190-8B55-5D1D1BD722FD}" type="presOf" srcId="{D0E024DC-0860-4016-B11C-F41FEBE3091A}" destId="{BAB691F8-8346-4250-B1D5-0448A9159B21}" srcOrd="1" destOrd="0" presId="urn:microsoft.com/office/officeart/2016/7/layout/LinearBlockProcessNumbered"/>
    <dgm:cxn modelId="{4939A910-7FC2-439F-AD3D-89101A7282D7}" srcId="{6A9321B8-3ECD-485A-BDD6-9D757138D904}" destId="{1576B2EC-415E-4783-83FC-3E78691A4280}" srcOrd="3" destOrd="0" parTransId="{BF036769-1FDA-4513-85A0-B568A7CAB737}" sibTransId="{04EF2787-BABE-448A-9D2E-FD29A50111F6}"/>
    <dgm:cxn modelId="{1181052D-C804-4ACB-B5C9-C0E4926A11CE}" type="presOf" srcId="{9F3DCB0D-A5A9-4D08-9421-3FD4A7FF79F5}" destId="{D8408B2B-686F-4625-BAD5-6CD33A151A9E}" srcOrd="0" destOrd="0" presId="urn:microsoft.com/office/officeart/2016/7/layout/LinearBlockProcessNumbered"/>
    <dgm:cxn modelId="{3B7C8233-C45A-4B82-9995-6EF0112D0505}" type="presOf" srcId="{D0E024DC-0860-4016-B11C-F41FEBE3091A}" destId="{800E75FE-03F1-4950-9FEE-756F99815597}" srcOrd="0" destOrd="0" presId="urn:microsoft.com/office/officeart/2016/7/layout/LinearBlockProcessNumbered"/>
    <dgm:cxn modelId="{1A423C3C-D8D7-4537-AA54-CB503F500BD1}" type="presOf" srcId="{98BE17D3-83E5-4A08-A309-5757D6D9368C}" destId="{EE9B166E-2208-47B6-B4A8-2437AFBA34BC}" srcOrd="1" destOrd="0" presId="urn:microsoft.com/office/officeart/2016/7/layout/LinearBlockProcessNumbered"/>
    <dgm:cxn modelId="{6BA01240-A594-4D7F-97B4-77224452B477}" type="presOf" srcId="{41FC9142-8A08-4562-80D9-E0D7BE78A174}" destId="{BBD5E5F3-C45F-43A5-8205-7F2C60195B5A}" srcOrd="0" destOrd="0" presId="urn:microsoft.com/office/officeart/2016/7/layout/LinearBlockProcessNumbered"/>
    <dgm:cxn modelId="{AE239141-5903-48B4-8618-9D22CA2C0570}" type="presOf" srcId="{1576B2EC-415E-4783-83FC-3E78691A4280}" destId="{AF9EE1DA-E837-4AF7-9640-B079944B4EF9}" srcOrd="1" destOrd="0" presId="urn:microsoft.com/office/officeart/2016/7/layout/LinearBlockProcessNumbered"/>
    <dgm:cxn modelId="{5F9DF969-1B24-49DA-A243-DE795DB948CD}" type="presOf" srcId="{98BE17D3-83E5-4A08-A309-5757D6D9368C}" destId="{00760F83-BDD5-414E-84BF-5F5BF810A3B3}" srcOrd="0" destOrd="0" presId="urn:microsoft.com/office/officeart/2016/7/layout/LinearBlockProcessNumbered"/>
    <dgm:cxn modelId="{E6ED114E-D559-446D-82AD-5A1B30BF24D8}" srcId="{6A9321B8-3ECD-485A-BDD6-9D757138D904}" destId="{41FC9142-8A08-4562-80D9-E0D7BE78A174}" srcOrd="0" destOrd="0" parTransId="{5FCFF3B1-4257-44D0-81D0-C027F1A77C2D}" sibTransId="{99C08993-46C0-43E7-BD23-60D0BE6D6759}"/>
    <dgm:cxn modelId="{84498753-9E23-4214-865A-150CD2F6F6E9}" type="presOf" srcId="{1C54B417-A8EA-4F12-B556-4EB4A3980824}" destId="{C956A62A-F71E-4F23-8F00-FDA5C9209FA7}" srcOrd="0" destOrd="0" presId="urn:microsoft.com/office/officeart/2016/7/layout/LinearBlockProcessNumbered"/>
    <dgm:cxn modelId="{88B13F78-2B35-43DA-8964-C4084C08F49A}" type="presOf" srcId="{04EF2787-BABE-448A-9D2E-FD29A50111F6}" destId="{4836B0AF-E35D-4F7D-9A4D-AC26F094F484}" srcOrd="0" destOrd="0" presId="urn:microsoft.com/office/officeart/2016/7/layout/LinearBlockProcessNumbered"/>
    <dgm:cxn modelId="{7DB2EB94-E7D2-484C-BA06-E0280674A91F}" type="presOf" srcId="{F90B4DC6-1E03-4235-AF52-956FBE8268E6}" destId="{E01B7A5C-C3F2-4FA3-BD96-E6D70C58E201}" srcOrd="0" destOrd="0" presId="urn:microsoft.com/office/officeart/2016/7/layout/LinearBlockProcessNumbered"/>
    <dgm:cxn modelId="{4E7EF7B3-3172-4DC0-A14D-99CCC457ED5D}" srcId="{6A9321B8-3ECD-485A-BDD6-9D757138D904}" destId="{98BE17D3-83E5-4A08-A309-5757D6D9368C}" srcOrd="1" destOrd="0" parTransId="{F691830A-4C25-4D09-9AF0-8E4371EFBBB4}" sibTransId="{F90B4DC6-1E03-4235-AF52-956FBE8268E6}"/>
    <dgm:cxn modelId="{CB9607C6-AEE1-4012-95A6-B14FC45F3C73}" srcId="{6A9321B8-3ECD-485A-BDD6-9D757138D904}" destId="{2CA22D75-2CBD-4DA5-9236-E896D8117BD3}" srcOrd="2" destOrd="0" parTransId="{5E942329-8A78-4FCE-9504-07E47F6A1565}" sibTransId="{1C54B417-A8EA-4F12-B556-4EB4A3980824}"/>
    <dgm:cxn modelId="{28C4FFDD-1EA6-409F-B1C7-70313AF2E971}" type="presOf" srcId="{41FC9142-8A08-4562-80D9-E0D7BE78A174}" destId="{DCE7539D-46FF-4D35-975A-6017CB04C06D}" srcOrd="1" destOrd="0" presId="urn:microsoft.com/office/officeart/2016/7/layout/LinearBlockProcessNumbered"/>
    <dgm:cxn modelId="{D1BA62E4-9767-4423-A76E-13B8EADFA54B}" type="presOf" srcId="{6A9321B8-3ECD-485A-BDD6-9D757138D904}" destId="{AD0B000F-C834-41B8-9174-524C609D4F43}" srcOrd="0" destOrd="0" presId="urn:microsoft.com/office/officeart/2016/7/layout/LinearBlockProcessNumbered"/>
    <dgm:cxn modelId="{086225E7-CE19-4395-8916-C92C0921F925}" type="presOf" srcId="{2CA22D75-2CBD-4DA5-9236-E896D8117BD3}" destId="{0AF3093C-7E8F-405B-A715-014C9ED60076}" srcOrd="0" destOrd="0" presId="urn:microsoft.com/office/officeart/2016/7/layout/LinearBlockProcessNumbered"/>
    <dgm:cxn modelId="{154B00F2-1628-4921-B4A1-0361E90A63DE}" type="presOf" srcId="{99C08993-46C0-43E7-BD23-60D0BE6D6759}" destId="{7AF97306-9CD5-479D-9553-8B07909E3818}" srcOrd="0" destOrd="0" presId="urn:microsoft.com/office/officeart/2016/7/layout/LinearBlockProcessNumbered"/>
    <dgm:cxn modelId="{0A2909F5-66D4-4325-B1F4-00F5C15C9AAD}" type="presOf" srcId="{1576B2EC-415E-4783-83FC-3E78691A4280}" destId="{C5C4000C-74D5-4F43-B504-8247732C1638}" srcOrd="0" destOrd="0" presId="urn:microsoft.com/office/officeart/2016/7/layout/LinearBlockProcessNumbered"/>
    <dgm:cxn modelId="{83EDC3FE-09F8-46E2-B345-498A9DFE7940}" type="presOf" srcId="{2CA22D75-2CBD-4DA5-9236-E896D8117BD3}" destId="{8813ECD5-D31D-4A7A-A35F-EA1E6FED4C22}" srcOrd="1" destOrd="0" presId="urn:microsoft.com/office/officeart/2016/7/layout/LinearBlockProcessNumbered"/>
    <dgm:cxn modelId="{F17265FA-4F57-4393-AB10-6DDD36E89734}" type="presParOf" srcId="{AD0B000F-C834-41B8-9174-524C609D4F43}" destId="{24FD8B38-D86A-43E3-8F99-4F66B6461611}" srcOrd="0" destOrd="0" presId="urn:microsoft.com/office/officeart/2016/7/layout/LinearBlockProcessNumbered"/>
    <dgm:cxn modelId="{28D8EFA8-80FD-4AC1-9F08-439937D7D4C3}" type="presParOf" srcId="{24FD8B38-D86A-43E3-8F99-4F66B6461611}" destId="{BBD5E5F3-C45F-43A5-8205-7F2C60195B5A}" srcOrd="0" destOrd="0" presId="urn:microsoft.com/office/officeart/2016/7/layout/LinearBlockProcessNumbered"/>
    <dgm:cxn modelId="{FC6B1031-04CE-4568-B42B-F2A823EEFAEC}" type="presParOf" srcId="{24FD8B38-D86A-43E3-8F99-4F66B6461611}" destId="{7AF97306-9CD5-479D-9553-8B07909E3818}" srcOrd="1" destOrd="0" presId="urn:microsoft.com/office/officeart/2016/7/layout/LinearBlockProcessNumbered"/>
    <dgm:cxn modelId="{F78158AD-6B35-45C7-B9CF-5614E1F3AD53}" type="presParOf" srcId="{24FD8B38-D86A-43E3-8F99-4F66B6461611}" destId="{DCE7539D-46FF-4D35-975A-6017CB04C06D}" srcOrd="2" destOrd="0" presId="urn:microsoft.com/office/officeart/2016/7/layout/LinearBlockProcessNumbered"/>
    <dgm:cxn modelId="{C2735E85-D516-4012-BA5D-DF67E3D9BA49}" type="presParOf" srcId="{AD0B000F-C834-41B8-9174-524C609D4F43}" destId="{1B29E617-93E1-4DF8-B63A-98FF449C3124}" srcOrd="1" destOrd="0" presId="urn:microsoft.com/office/officeart/2016/7/layout/LinearBlockProcessNumbered"/>
    <dgm:cxn modelId="{00E67AEA-0C5D-41A2-BC5B-AB2FE2D1BBC7}" type="presParOf" srcId="{AD0B000F-C834-41B8-9174-524C609D4F43}" destId="{79022D99-CC50-4259-9793-DDF6D9550EA9}" srcOrd="2" destOrd="0" presId="urn:microsoft.com/office/officeart/2016/7/layout/LinearBlockProcessNumbered"/>
    <dgm:cxn modelId="{48521D76-C674-45B2-B7E3-81F6B3068AED}" type="presParOf" srcId="{79022D99-CC50-4259-9793-DDF6D9550EA9}" destId="{00760F83-BDD5-414E-84BF-5F5BF810A3B3}" srcOrd="0" destOrd="0" presId="urn:microsoft.com/office/officeart/2016/7/layout/LinearBlockProcessNumbered"/>
    <dgm:cxn modelId="{44521D1A-52C9-42C4-9112-4B52E962F160}" type="presParOf" srcId="{79022D99-CC50-4259-9793-DDF6D9550EA9}" destId="{E01B7A5C-C3F2-4FA3-BD96-E6D70C58E201}" srcOrd="1" destOrd="0" presId="urn:microsoft.com/office/officeart/2016/7/layout/LinearBlockProcessNumbered"/>
    <dgm:cxn modelId="{1C79CCDB-00DB-476C-AB36-B989D82862A3}" type="presParOf" srcId="{79022D99-CC50-4259-9793-DDF6D9550EA9}" destId="{EE9B166E-2208-47B6-B4A8-2437AFBA34BC}" srcOrd="2" destOrd="0" presId="urn:microsoft.com/office/officeart/2016/7/layout/LinearBlockProcessNumbered"/>
    <dgm:cxn modelId="{3D899DBC-A4B1-464D-82E7-7CA53F3E109D}" type="presParOf" srcId="{AD0B000F-C834-41B8-9174-524C609D4F43}" destId="{0879FDF1-95DE-4DC5-86D2-733D2582A824}" srcOrd="3" destOrd="0" presId="urn:microsoft.com/office/officeart/2016/7/layout/LinearBlockProcessNumbered"/>
    <dgm:cxn modelId="{67E4E879-E571-4BFE-B3A9-2B8BAEED358C}" type="presParOf" srcId="{AD0B000F-C834-41B8-9174-524C609D4F43}" destId="{BE379BD8-C279-4703-94FB-5E16BC9C2761}" srcOrd="4" destOrd="0" presId="urn:microsoft.com/office/officeart/2016/7/layout/LinearBlockProcessNumbered"/>
    <dgm:cxn modelId="{FD58522F-1D10-4E09-BECA-E9805F662553}" type="presParOf" srcId="{BE379BD8-C279-4703-94FB-5E16BC9C2761}" destId="{0AF3093C-7E8F-405B-A715-014C9ED60076}" srcOrd="0" destOrd="0" presId="urn:microsoft.com/office/officeart/2016/7/layout/LinearBlockProcessNumbered"/>
    <dgm:cxn modelId="{5DBED0ED-F391-4C80-B8CA-8CD71B47F424}" type="presParOf" srcId="{BE379BD8-C279-4703-94FB-5E16BC9C2761}" destId="{C956A62A-F71E-4F23-8F00-FDA5C9209FA7}" srcOrd="1" destOrd="0" presId="urn:microsoft.com/office/officeart/2016/7/layout/LinearBlockProcessNumbered"/>
    <dgm:cxn modelId="{00A941BD-D406-4094-B52D-ABB0E2911CB1}" type="presParOf" srcId="{BE379BD8-C279-4703-94FB-5E16BC9C2761}" destId="{8813ECD5-D31D-4A7A-A35F-EA1E6FED4C22}" srcOrd="2" destOrd="0" presId="urn:microsoft.com/office/officeart/2016/7/layout/LinearBlockProcessNumbered"/>
    <dgm:cxn modelId="{C20B3C4E-849D-4565-8F13-A7D81B0CC5BD}" type="presParOf" srcId="{AD0B000F-C834-41B8-9174-524C609D4F43}" destId="{382ACC6A-C87E-4AA2-B91C-028E99EFE7D0}" srcOrd="5" destOrd="0" presId="urn:microsoft.com/office/officeart/2016/7/layout/LinearBlockProcessNumbered"/>
    <dgm:cxn modelId="{AA0F1B37-12A9-4564-9C7B-16E672FD4CE3}" type="presParOf" srcId="{AD0B000F-C834-41B8-9174-524C609D4F43}" destId="{29A6D03F-FB17-48F2-86CE-8260E26007DF}" srcOrd="6" destOrd="0" presId="urn:microsoft.com/office/officeart/2016/7/layout/LinearBlockProcessNumbered"/>
    <dgm:cxn modelId="{48AE2EE3-7011-4218-B532-93326E589D88}" type="presParOf" srcId="{29A6D03F-FB17-48F2-86CE-8260E26007DF}" destId="{C5C4000C-74D5-4F43-B504-8247732C1638}" srcOrd="0" destOrd="0" presId="urn:microsoft.com/office/officeart/2016/7/layout/LinearBlockProcessNumbered"/>
    <dgm:cxn modelId="{EB04362C-2C34-4169-8CCF-D4C0B3757784}" type="presParOf" srcId="{29A6D03F-FB17-48F2-86CE-8260E26007DF}" destId="{4836B0AF-E35D-4F7D-9A4D-AC26F094F484}" srcOrd="1" destOrd="0" presId="urn:microsoft.com/office/officeart/2016/7/layout/LinearBlockProcessNumbered"/>
    <dgm:cxn modelId="{CC0BBA62-886A-4D6F-AC55-D2B6612CDACF}" type="presParOf" srcId="{29A6D03F-FB17-48F2-86CE-8260E26007DF}" destId="{AF9EE1DA-E837-4AF7-9640-B079944B4EF9}" srcOrd="2" destOrd="0" presId="urn:microsoft.com/office/officeart/2016/7/layout/LinearBlockProcessNumbered"/>
    <dgm:cxn modelId="{956BFF77-9A88-4D23-BBBE-9C1B28C3E314}" type="presParOf" srcId="{AD0B000F-C834-41B8-9174-524C609D4F43}" destId="{4FF1BE94-219A-4989-8863-5FE8238143FE}" srcOrd="7" destOrd="0" presId="urn:microsoft.com/office/officeart/2016/7/layout/LinearBlockProcessNumbered"/>
    <dgm:cxn modelId="{670160D7-8ED9-42A8-9538-BFAA08197C13}" type="presParOf" srcId="{AD0B000F-C834-41B8-9174-524C609D4F43}" destId="{54C670DE-E100-44A3-9657-C7AA65DA5DFF}" srcOrd="8" destOrd="0" presId="urn:microsoft.com/office/officeart/2016/7/layout/LinearBlockProcessNumbered"/>
    <dgm:cxn modelId="{82E82670-0283-4EF6-B17E-04390CDE1662}" type="presParOf" srcId="{54C670DE-E100-44A3-9657-C7AA65DA5DFF}" destId="{800E75FE-03F1-4950-9FEE-756F99815597}" srcOrd="0" destOrd="0" presId="urn:microsoft.com/office/officeart/2016/7/layout/LinearBlockProcessNumbered"/>
    <dgm:cxn modelId="{81F74552-0BA3-46AD-8B8D-4684374701B2}" type="presParOf" srcId="{54C670DE-E100-44A3-9657-C7AA65DA5DFF}" destId="{D8408B2B-686F-4625-BAD5-6CD33A151A9E}" srcOrd="1" destOrd="0" presId="urn:microsoft.com/office/officeart/2016/7/layout/LinearBlockProcessNumbered"/>
    <dgm:cxn modelId="{1CD926BA-A0F1-44C0-B9F2-51DA0944FA0E}" type="presParOf" srcId="{54C670DE-E100-44A3-9657-C7AA65DA5DFF}" destId="{BAB691F8-8346-4250-B1D5-0448A9159B2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2F6A4-1687-4003-9B00-96AF39D78DE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06B7A5-28C7-4544-BAA9-00DF0862AEAE}">
      <dgm:prSet/>
      <dgm:spPr/>
      <dgm:t>
        <a:bodyPr/>
        <a:lstStyle/>
        <a:p>
          <a:pPr>
            <a:defRPr b="1"/>
          </a:pPr>
          <a:r>
            <a:rPr lang="en-AU"/>
            <a:t>Model</a:t>
          </a:r>
          <a:endParaRPr lang="en-US"/>
        </a:p>
      </dgm:t>
    </dgm:pt>
    <dgm:pt modelId="{B328914C-D092-484F-9F92-D2D0517F5C44}" type="parTrans" cxnId="{6F729492-9211-4C49-BF9A-80D680A337BC}">
      <dgm:prSet/>
      <dgm:spPr/>
      <dgm:t>
        <a:bodyPr/>
        <a:lstStyle/>
        <a:p>
          <a:endParaRPr lang="en-US"/>
        </a:p>
      </dgm:t>
    </dgm:pt>
    <dgm:pt modelId="{11403F72-C022-425B-89EC-046785C00013}" type="sibTrans" cxnId="{6F729492-9211-4C49-BF9A-80D680A337BC}">
      <dgm:prSet/>
      <dgm:spPr/>
      <dgm:t>
        <a:bodyPr/>
        <a:lstStyle/>
        <a:p>
          <a:endParaRPr lang="en-US"/>
        </a:p>
      </dgm:t>
    </dgm:pt>
    <dgm:pt modelId="{BFC6579E-DCA8-40CE-B091-C4A4532D79A9}">
      <dgm:prSet/>
      <dgm:spPr/>
      <dgm:t>
        <a:bodyPr/>
        <a:lstStyle/>
        <a:p>
          <a:r>
            <a:rPr lang="en-AU"/>
            <a:t>Recipe class</a:t>
          </a:r>
          <a:endParaRPr lang="en-US"/>
        </a:p>
      </dgm:t>
    </dgm:pt>
    <dgm:pt modelId="{0A060686-F8AE-4DB1-9A39-D37185DDBF09}" type="parTrans" cxnId="{63A3660E-5A37-4303-9F59-1DEDE62BFFF8}">
      <dgm:prSet/>
      <dgm:spPr/>
      <dgm:t>
        <a:bodyPr/>
        <a:lstStyle/>
        <a:p>
          <a:endParaRPr lang="en-US"/>
        </a:p>
      </dgm:t>
    </dgm:pt>
    <dgm:pt modelId="{4562F548-28C4-4E46-BDE2-5771D4E5CBC4}" type="sibTrans" cxnId="{63A3660E-5A37-4303-9F59-1DEDE62BFFF8}">
      <dgm:prSet/>
      <dgm:spPr/>
      <dgm:t>
        <a:bodyPr/>
        <a:lstStyle/>
        <a:p>
          <a:endParaRPr lang="en-US"/>
        </a:p>
      </dgm:t>
    </dgm:pt>
    <dgm:pt modelId="{DF8FBD3B-9D1A-40B3-A723-D7064ECF837A}">
      <dgm:prSet/>
      <dgm:spPr/>
      <dgm:t>
        <a:bodyPr/>
        <a:lstStyle/>
        <a:p>
          <a:pPr>
            <a:defRPr b="1"/>
          </a:pPr>
          <a:r>
            <a:rPr lang="en-AU"/>
            <a:t>View</a:t>
          </a:r>
          <a:endParaRPr lang="en-US"/>
        </a:p>
      </dgm:t>
    </dgm:pt>
    <dgm:pt modelId="{5AADC0D1-B3FE-4976-837B-20C342EFECF7}" type="parTrans" cxnId="{639A003F-0F66-43B0-B4BF-DA798EF9E8B2}">
      <dgm:prSet/>
      <dgm:spPr/>
      <dgm:t>
        <a:bodyPr/>
        <a:lstStyle/>
        <a:p>
          <a:endParaRPr lang="en-US"/>
        </a:p>
      </dgm:t>
    </dgm:pt>
    <dgm:pt modelId="{9ECABA09-BE13-4CED-AEB0-A7FE3173AB42}" type="sibTrans" cxnId="{639A003F-0F66-43B0-B4BF-DA798EF9E8B2}">
      <dgm:prSet/>
      <dgm:spPr/>
      <dgm:t>
        <a:bodyPr/>
        <a:lstStyle/>
        <a:p>
          <a:endParaRPr lang="en-US"/>
        </a:p>
      </dgm:t>
    </dgm:pt>
    <dgm:pt modelId="{C9892C33-2BAE-42C1-9C4A-D8BB0B4D52E3}">
      <dgm:prSet/>
      <dgm:spPr/>
      <dgm:t>
        <a:bodyPr/>
        <a:lstStyle/>
        <a:p>
          <a:r>
            <a:rPr lang="en-AU"/>
            <a:t>UserInterface class</a:t>
          </a:r>
          <a:endParaRPr lang="en-US"/>
        </a:p>
      </dgm:t>
    </dgm:pt>
    <dgm:pt modelId="{8167A781-DFA5-4043-A816-6C8030DDB266}" type="parTrans" cxnId="{96A91D38-0A0E-499C-870D-D26965E48CE6}">
      <dgm:prSet/>
      <dgm:spPr/>
      <dgm:t>
        <a:bodyPr/>
        <a:lstStyle/>
        <a:p>
          <a:endParaRPr lang="en-US"/>
        </a:p>
      </dgm:t>
    </dgm:pt>
    <dgm:pt modelId="{0C6A70E7-F259-47FF-ADED-9DA485218643}" type="sibTrans" cxnId="{96A91D38-0A0E-499C-870D-D26965E48CE6}">
      <dgm:prSet/>
      <dgm:spPr/>
      <dgm:t>
        <a:bodyPr/>
        <a:lstStyle/>
        <a:p>
          <a:endParaRPr lang="en-US"/>
        </a:p>
      </dgm:t>
    </dgm:pt>
    <dgm:pt modelId="{3AA8DC3C-8C9B-442F-93AC-7274DC912C00}">
      <dgm:prSet/>
      <dgm:spPr/>
      <dgm:t>
        <a:bodyPr/>
        <a:lstStyle/>
        <a:p>
          <a:pPr>
            <a:defRPr b="1"/>
          </a:pPr>
          <a:r>
            <a:rPr lang="en-AU"/>
            <a:t>Controller</a:t>
          </a:r>
          <a:endParaRPr lang="en-US"/>
        </a:p>
      </dgm:t>
    </dgm:pt>
    <dgm:pt modelId="{99628D2C-F82D-441A-A798-7B76637C9F7E}" type="parTrans" cxnId="{2C0BE64B-9CBD-41B9-A2E5-DE999A5C9A48}">
      <dgm:prSet/>
      <dgm:spPr/>
      <dgm:t>
        <a:bodyPr/>
        <a:lstStyle/>
        <a:p>
          <a:endParaRPr lang="en-US"/>
        </a:p>
      </dgm:t>
    </dgm:pt>
    <dgm:pt modelId="{66AD20E7-60BC-4A50-9262-6D9A4B04B36E}" type="sibTrans" cxnId="{2C0BE64B-9CBD-41B9-A2E5-DE999A5C9A48}">
      <dgm:prSet/>
      <dgm:spPr/>
      <dgm:t>
        <a:bodyPr/>
        <a:lstStyle/>
        <a:p>
          <a:endParaRPr lang="en-US"/>
        </a:p>
      </dgm:t>
    </dgm:pt>
    <dgm:pt modelId="{51BD19EE-F68B-431E-84AF-2DAED355353E}">
      <dgm:prSet/>
      <dgm:spPr/>
      <dgm:t>
        <a:bodyPr/>
        <a:lstStyle/>
        <a:p>
          <a:r>
            <a:rPr lang="en-AU"/>
            <a:t>Main class (DinnerCompanionApp)</a:t>
          </a:r>
          <a:endParaRPr lang="en-US"/>
        </a:p>
      </dgm:t>
    </dgm:pt>
    <dgm:pt modelId="{3B75FA2E-9E8C-4EBC-B3C2-99565D5BE57D}" type="parTrans" cxnId="{58D05C63-4AAE-4505-B967-76B2A6AB3134}">
      <dgm:prSet/>
      <dgm:spPr/>
      <dgm:t>
        <a:bodyPr/>
        <a:lstStyle/>
        <a:p>
          <a:endParaRPr lang="en-US"/>
        </a:p>
      </dgm:t>
    </dgm:pt>
    <dgm:pt modelId="{12B5EF5A-A7CB-4C93-A06C-A673F5864F52}" type="sibTrans" cxnId="{58D05C63-4AAE-4505-B967-76B2A6AB3134}">
      <dgm:prSet/>
      <dgm:spPr/>
      <dgm:t>
        <a:bodyPr/>
        <a:lstStyle/>
        <a:p>
          <a:endParaRPr lang="en-US"/>
        </a:p>
      </dgm:t>
    </dgm:pt>
    <dgm:pt modelId="{D366E4A7-A2F9-4CCD-BBCB-0CE5F95C78B3}" type="pres">
      <dgm:prSet presAssocID="{B182F6A4-1687-4003-9B00-96AF39D78DE0}" presName="root" presStyleCnt="0">
        <dgm:presLayoutVars>
          <dgm:dir/>
          <dgm:resizeHandles val="exact"/>
        </dgm:presLayoutVars>
      </dgm:prSet>
      <dgm:spPr/>
    </dgm:pt>
    <dgm:pt modelId="{F517180D-C8AF-4B4F-AB11-604D839A2174}" type="pres">
      <dgm:prSet presAssocID="{9D06B7A5-28C7-4544-BAA9-00DF0862AEAE}" presName="compNode" presStyleCnt="0"/>
      <dgm:spPr/>
    </dgm:pt>
    <dgm:pt modelId="{5FCDBB02-6864-4524-8A40-DD73924F55B4}" type="pres">
      <dgm:prSet presAssocID="{9D06B7A5-28C7-4544-BAA9-00DF0862AE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A4B7D96-356C-427A-BBD3-F6D59C3FB0EE}" type="pres">
      <dgm:prSet presAssocID="{9D06B7A5-28C7-4544-BAA9-00DF0862AEAE}" presName="iconSpace" presStyleCnt="0"/>
      <dgm:spPr/>
    </dgm:pt>
    <dgm:pt modelId="{3AEE612E-B6F1-4195-8228-80C55EF3CC2B}" type="pres">
      <dgm:prSet presAssocID="{9D06B7A5-28C7-4544-BAA9-00DF0862AEAE}" presName="parTx" presStyleLbl="revTx" presStyleIdx="0" presStyleCnt="6">
        <dgm:presLayoutVars>
          <dgm:chMax val="0"/>
          <dgm:chPref val="0"/>
        </dgm:presLayoutVars>
      </dgm:prSet>
      <dgm:spPr/>
    </dgm:pt>
    <dgm:pt modelId="{CC248416-EB40-49A7-A8C3-2BAC8F3C4F02}" type="pres">
      <dgm:prSet presAssocID="{9D06B7A5-28C7-4544-BAA9-00DF0862AEAE}" presName="txSpace" presStyleCnt="0"/>
      <dgm:spPr/>
    </dgm:pt>
    <dgm:pt modelId="{B6567FAD-3DD5-4DF7-A244-A8F7DAE8E44C}" type="pres">
      <dgm:prSet presAssocID="{9D06B7A5-28C7-4544-BAA9-00DF0862AEAE}" presName="desTx" presStyleLbl="revTx" presStyleIdx="1" presStyleCnt="6">
        <dgm:presLayoutVars/>
      </dgm:prSet>
      <dgm:spPr/>
    </dgm:pt>
    <dgm:pt modelId="{4E27AD23-FD42-4C11-870D-1701C65B9711}" type="pres">
      <dgm:prSet presAssocID="{11403F72-C022-425B-89EC-046785C00013}" presName="sibTrans" presStyleCnt="0"/>
      <dgm:spPr/>
    </dgm:pt>
    <dgm:pt modelId="{6BF3B872-2DED-43F3-B441-519714E45861}" type="pres">
      <dgm:prSet presAssocID="{DF8FBD3B-9D1A-40B3-A723-D7064ECF837A}" presName="compNode" presStyleCnt="0"/>
      <dgm:spPr/>
    </dgm:pt>
    <dgm:pt modelId="{AB9B2FB9-DFFD-4F61-A293-EA58D2036812}" type="pres">
      <dgm:prSet presAssocID="{DF8FBD3B-9D1A-40B3-A723-D7064ECF83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A4E1E0E-FB5C-40B2-BAAA-49B4A9214650}" type="pres">
      <dgm:prSet presAssocID="{DF8FBD3B-9D1A-40B3-A723-D7064ECF837A}" presName="iconSpace" presStyleCnt="0"/>
      <dgm:spPr/>
    </dgm:pt>
    <dgm:pt modelId="{0A335032-E342-46EC-A6CD-A8937E3E1052}" type="pres">
      <dgm:prSet presAssocID="{DF8FBD3B-9D1A-40B3-A723-D7064ECF837A}" presName="parTx" presStyleLbl="revTx" presStyleIdx="2" presStyleCnt="6">
        <dgm:presLayoutVars>
          <dgm:chMax val="0"/>
          <dgm:chPref val="0"/>
        </dgm:presLayoutVars>
      </dgm:prSet>
      <dgm:spPr/>
    </dgm:pt>
    <dgm:pt modelId="{34655C04-1F86-4599-9479-7D181F8CA628}" type="pres">
      <dgm:prSet presAssocID="{DF8FBD3B-9D1A-40B3-A723-D7064ECF837A}" presName="txSpace" presStyleCnt="0"/>
      <dgm:spPr/>
    </dgm:pt>
    <dgm:pt modelId="{11132A51-DD6F-4E5C-B77B-2766B213D025}" type="pres">
      <dgm:prSet presAssocID="{DF8FBD3B-9D1A-40B3-A723-D7064ECF837A}" presName="desTx" presStyleLbl="revTx" presStyleIdx="3" presStyleCnt="6">
        <dgm:presLayoutVars/>
      </dgm:prSet>
      <dgm:spPr/>
    </dgm:pt>
    <dgm:pt modelId="{17460694-3EE6-4D3B-A994-9D668D98E3E0}" type="pres">
      <dgm:prSet presAssocID="{9ECABA09-BE13-4CED-AEB0-A7FE3173AB42}" presName="sibTrans" presStyleCnt="0"/>
      <dgm:spPr/>
    </dgm:pt>
    <dgm:pt modelId="{3218EC6F-DBAF-4704-BE9C-C73AAF06AB7B}" type="pres">
      <dgm:prSet presAssocID="{3AA8DC3C-8C9B-442F-93AC-7274DC912C00}" presName="compNode" presStyleCnt="0"/>
      <dgm:spPr/>
    </dgm:pt>
    <dgm:pt modelId="{45D53ED5-4F42-4F87-9BC7-7B51EB9D22F4}" type="pres">
      <dgm:prSet presAssocID="{3AA8DC3C-8C9B-442F-93AC-7274DC912C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38AB973-F8BD-4862-9419-B1B6061682E2}" type="pres">
      <dgm:prSet presAssocID="{3AA8DC3C-8C9B-442F-93AC-7274DC912C00}" presName="iconSpace" presStyleCnt="0"/>
      <dgm:spPr/>
    </dgm:pt>
    <dgm:pt modelId="{58AD656D-9C45-403F-88D5-133E096A6FAC}" type="pres">
      <dgm:prSet presAssocID="{3AA8DC3C-8C9B-442F-93AC-7274DC912C00}" presName="parTx" presStyleLbl="revTx" presStyleIdx="4" presStyleCnt="6">
        <dgm:presLayoutVars>
          <dgm:chMax val="0"/>
          <dgm:chPref val="0"/>
        </dgm:presLayoutVars>
      </dgm:prSet>
      <dgm:spPr/>
    </dgm:pt>
    <dgm:pt modelId="{F5BE67E0-D3A9-4C36-BC96-025AE09CC0B3}" type="pres">
      <dgm:prSet presAssocID="{3AA8DC3C-8C9B-442F-93AC-7274DC912C00}" presName="txSpace" presStyleCnt="0"/>
      <dgm:spPr/>
    </dgm:pt>
    <dgm:pt modelId="{92CFFDB6-8809-476D-88F0-04942298893E}" type="pres">
      <dgm:prSet presAssocID="{3AA8DC3C-8C9B-442F-93AC-7274DC912C00}" presName="desTx" presStyleLbl="revTx" presStyleIdx="5" presStyleCnt="6">
        <dgm:presLayoutVars/>
      </dgm:prSet>
      <dgm:spPr/>
    </dgm:pt>
  </dgm:ptLst>
  <dgm:cxnLst>
    <dgm:cxn modelId="{AC282E01-7FD6-4704-982C-422048486DFB}" type="presOf" srcId="{C9892C33-2BAE-42C1-9C4A-D8BB0B4D52E3}" destId="{11132A51-DD6F-4E5C-B77B-2766B213D025}" srcOrd="0" destOrd="0" presId="urn:microsoft.com/office/officeart/2018/5/layout/CenteredIconLabelDescriptionList"/>
    <dgm:cxn modelId="{63A3660E-5A37-4303-9F59-1DEDE62BFFF8}" srcId="{9D06B7A5-28C7-4544-BAA9-00DF0862AEAE}" destId="{BFC6579E-DCA8-40CE-B091-C4A4532D79A9}" srcOrd="0" destOrd="0" parTransId="{0A060686-F8AE-4DB1-9A39-D37185DDBF09}" sibTransId="{4562F548-28C4-4E46-BDE2-5771D4E5CBC4}"/>
    <dgm:cxn modelId="{3A8C9325-1FFA-4BBE-858C-F42FD5DF0F50}" type="presOf" srcId="{DF8FBD3B-9D1A-40B3-A723-D7064ECF837A}" destId="{0A335032-E342-46EC-A6CD-A8937E3E1052}" srcOrd="0" destOrd="0" presId="urn:microsoft.com/office/officeart/2018/5/layout/CenteredIconLabelDescriptionList"/>
    <dgm:cxn modelId="{261D8235-EB45-4D21-B595-0FF6A73EAAD1}" type="presOf" srcId="{9D06B7A5-28C7-4544-BAA9-00DF0862AEAE}" destId="{3AEE612E-B6F1-4195-8228-80C55EF3CC2B}" srcOrd="0" destOrd="0" presId="urn:microsoft.com/office/officeart/2018/5/layout/CenteredIconLabelDescriptionList"/>
    <dgm:cxn modelId="{96A91D38-0A0E-499C-870D-D26965E48CE6}" srcId="{DF8FBD3B-9D1A-40B3-A723-D7064ECF837A}" destId="{C9892C33-2BAE-42C1-9C4A-D8BB0B4D52E3}" srcOrd="0" destOrd="0" parTransId="{8167A781-DFA5-4043-A816-6C8030DDB266}" sibTransId="{0C6A70E7-F259-47FF-ADED-9DA485218643}"/>
    <dgm:cxn modelId="{639A003F-0F66-43B0-B4BF-DA798EF9E8B2}" srcId="{B182F6A4-1687-4003-9B00-96AF39D78DE0}" destId="{DF8FBD3B-9D1A-40B3-A723-D7064ECF837A}" srcOrd="1" destOrd="0" parTransId="{5AADC0D1-B3FE-4976-837B-20C342EFECF7}" sibTransId="{9ECABA09-BE13-4CED-AEB0-A7FE3173AB42}"/>
    <dgm:cxn modelId="{58D05C63-4AAE-4505-B967-76B2A6AB3134}" srcId="{3AA8DC3C-8C9B-442F-93AC-7274DC912C00}" destId="{51BD19EE-F68B-431E-84AF-2DAED355353E}" srcOrd="0" destOrd="0" parTransId="{3B75FA2E-9E8C-4EBC-B3C2-99565D5BE57D}" sibTransId="{12B5EF5A-A7CB-4C93-A06C-A673F5864F52}"/>
    <dgm:cxn modelId="{2C0BE64B-9CBD-41B9-A2E5-DE999A5C9A48}" srcId="{B182F6A4-1687-4003-9B00-96AF39D78DE0}" destId="{3AA8DC3C-8C9B-442F-93AC-7274DC912C00}" srcOrd="2" destOrd="0" parTransId="{99628D2C-F82D-441A-A798-7B76637C9F7E}" sibTransId="{66AD20E7-60BC-4A50-9262-6D9A4B04B36E}"/>
    <dgm:cxn modelId="{6F729492-9211-4C49-BF9A-80D680A337BC}" srcId="{B182F6A4-1687-4003-9B00-96AF39D78DE0}" destId="{9D06B7A5-28C7-4544-BAA9-00DF0862AEAE}" srcOrd="0" destOrd="0" parTransId="{B328914C-D092-484F-9F92-D2D0517F5C44}" sibTransId="{11403F72-C022-425B-89EC-046785C00013}"/>
    <dgm:cxn modelId="{50312F95-4CEE-49E3-9CEA-43BF6E07487A}" type="presOf" srcId="{B182F6A4-1687-4003-9B00-96AF39D78DE0}" destId="{D366E4A7-A2F9-4CCD-BBCB-0CE5F95C78B3}" srcOrd="0" destOrd="0" presId="urn:microsoft.com/office/officeart/2018/5/layout/CenteredIconLabelDescriptionList"/>
    <dgm:cxn modelId="{393C8CAA-AC3E-40B3-BA38-B8F546530CF0}" type="presOf" srcId="{BFC6579E-DCA8-40CE-B091-C4A4532D79A9}" destId="{B6567FAD-3DD5-4DF7-A244-A8F7DAE8E44C}" srcOrd="0" destOrd="0" presId="urn:microsoft.com/office/officeart/2018/5/layout/CenteredIconLabelDescriptionList"/>
    <dgm:cxn modelId="{15D78AAE-DC7F-46D3-BDC9-FC578B434E99}" type="presOf" srcId="{51BD19EE-F68B-431E-84AF-2DAED355353E}" destId="{92CFFDB6-8809-476D-88F0-04942298893E}" srcOrd="0" destOrd="0" presId="urn:microsoft.com/office/officeart/2018/5/layout/CenteredIconLabelDescriptionList"/>
    <dgm:cxn modelId="{04ACBDDD-1570-498A-B359-E5412E7C17A7}" type="presOf" srcId="{3AA8DC3C-8C9B-442F-93AC-7274DC912C00}" destId="{58AD656D-9C45-403F-88D5-133E096A6FAC}" srcOrd="0" destOrd="0" presId="urn:microsoft.com/office/officeart/2018/5/layout/CenteredIconLabelDescriptionList"/>
    <dgm:cxn modelId="{8216CB54-335C-4D16-8D2D-7F7FED383990}" type="presParOf" srcId="{D366E4A7-A2F9-4CCD-BBCB-0CE5F95C78B3}" destId="{F517180D-C8AF-4B4F-AB11-604D839A2174}" srcOrd="0" destOrd="0" presId="urn:microsoft.com/office/officeart/2018/5/layout/CenteredIconLabelDescriptionList"/>
    <dgm:cxn modelId="{5D71694D-9CDE-4C95-AD40-21663CA90E44}" type="presParOf" srcId="{F517180D-C8AF-4B4F-AB11-604D839A2174}" destId="{5FCDBB02-6864-4524-8A40-DD73924F55B4}" srcOrd="0" destOrd="0" presId="urn:microsoft.com/office/officeart/2018/5/layout/CenteredIconLabelDescriptionList"/>
    <dgm:cxn modelId="{5CB31311-828E-46CC-95CF-A1D192FC1F82}" type="presParOf" srcId="{F517180D-C8AF-4B4F-AB11-604D839A2174}" destId="{2A4B7D96-356C-427A-BBD3-F6D59C3FB0EE}" srcOrd="1" destOrd="0" presId="urn:microsoft.com/office/officeart/2018/5/layout/CenteredIconLabelDescriptionList"/>
    <dgm:cxn modelId="{97808ADF-DC58-46AB-B9D1-416F1018C246}" type="presParOf" srcId="{F517180D-C8AF-4B4F-AB11-604D839A2174}" destId="{3AEE612E-B6F1-4195-8228-80C55EF3CC2B}" srcOrd="2" destOrd="0" presId="urn:microsoft.com/office/officeart/2018/5/layout/CenteredIconLabelDescriptionList"/>
    <dgm:cxn modelId="{C3F4F8E0-B8F4-4CE0-98E7-7BFA3DD6C71A}" type="presParOf" srcId="{F517180D-C8AF-4B4F-AB11-604D839A2174}" destId="{CC248416-EB40-49A7-A8C3-2BAC8F3C4F02}" srcOrd="3" destOrd="0" presId="urn:microsoft.com/office/officeart/2018/5/layout/CenteredIconLabelDescriptionList"/>
    <dgm:cxn modelId="{C9DE8F86-3168-4A4C-95CC-45517526CC29}" type="presParOf" srcId="{F517180D-C8AF-4B4F-AB11-604D839A2174}" destId="{B6567FAD-3DD5-4DF7-A244-A8F7DAE8E44C}" srcOrd="4" destOrd="0" presId="urn:microsoft.com/office/officeart/2018/5/layout/CenteredIconLabelDescriptionList"/>
    <dgm:cxn modelId="{0950A6AB-CE77-486B-95D8-548B4DF9CAA5}" type="presParOf" srcId="{D366E4A7-A2F9-4CCD-BBCB-0CE5F95C78B3}" destId="{4E27AD23-FD42-4C11-870D-1701C65B9711}" srcOrd="1" destOrd="0" presId="urn:microsoft.com/office/officeart/2018/5/layout/CenteredIconLabelDescriptionList"/>
    <dgm:cxn modelId="{760DEA5B-C3D6-409B-A9C2-89FAF72DB210}" type="presParOf" srcId="{D366E4A7-A2F9-4CCD-BBCB-0CE5F95C78B3}" destId="{6BF3B872-2DED-43F3-B441-519714E45861}" srcOrd="2" destOrd="0" presId="urn:microsoft.com/office/officeart/2018/5/layout/CenteredIconLabelDescriptionList"/>
    <dgm:cxn modelId="{523892D9-2B18-413D-B15A-F16ACE87A8C9}" type="presParOf" srcId="{6BF3B872-2DED-43F3-B441-519714E45861}" destId="{AB9B2FB9-DFFD-4F61-A293-EA58D2036812}" srcOrd="0" destOrd="0" presId="urn:microsoft.com/office/officeart/2018/5/layout/CenteredIconLabelDescriptionList"/>
    <dgm:cxn modelId="{E25983F8-015C-4E38-B68A-706627549FBF}" type="presParOf" srcId="{6BF3B872-2DED-43F3-B441-519714E45861}" destId="{6A4E1E0E-FB5C-40B2-BAAA-49B4A9214650}" srcOrd="1" destOrd="0" presId="urn:microsoft.com/office/officeart/2018/5/layout/CenteredIconLabelDescriptionList"/>
    <dgm:cxn modelId="{8E407070-997B-43A1-8839-8F451C8536D4}" type="presParOf" srcId="{6BF3B872-2DED-43F3-B441-519714E45861}" destId="{0A335032-E342-46EC-A6CD-A8937E3E1052}" srcOrd="2" destOrd="0" presId="urn:microsoft.com/office/officeart/2018/5/layout/CenteredIconLabelDescriptionList"/>
    <dgm:cxn modelId="{16A1B93B-62CC-4099-82E4-9A4A182B77D5}" type="presParOf" srcId="{6BF3B872-2DED-43F3-B441-519714E45861}" destId="{34655C04-1F86-4599-9479-7D181F8CA628}" srcOrd="3" destOrd="0" presId="urn:microsoft.com/office/officeart/2018/5/layout/CenteredIconLabelDescriptionList"/>
    <dgm:cxn modelId="{FA9CC1C1-910E-4896-8E00-CC2142652B46}" type="presParOf" srcId="{6BF3B872-2DED-43F3-B441-519714E45861}" destId="{11132A51-DD6F-4E5C-B77B-2766B213D025}" srcOrd="4" destOrd="0" presId="urn:microsoft.com/office/officeart/2018/5/layout/CenteredIconLabelDescriptionList"/>
    <dgm:cxn modelId="{929B5800-FB92-4977-B388-480E37505A37}" type="presParOf" srcId="{D366E4A7-A2F9-4CCD-BBCB-0CE5F95C78B3}" destId="{17460694-3EE6-4D3B-A994-9D668D98E3E0}" srcOrd="3" destOrd="0" presId="urn:microsoft.com/office/officeart/2018/5/layout/CenteredIconLabelDescriptionList"/>
    <dgm:cxn modelId="{73840BE5-3B3E-4B3B-BEBE-613E1013215A}" type="presParOf" srcId="{D366E4A7-A2F9-4CCD-BBCB-0CE5F95C78B3}" destId="{3218EC6F-DBAF-4704-BE9C-C73AAF06AB7B}" srcOrd="4" destOrd="0" presId="urn:microsoft.com/office/officeart/2018/5/layout/CenteredIconLabelDescriptionList"/>
    <dgm:cxn modelId="{09D64B1B-5F67-492F-85B5-A79337D03B5D}" type="presParOf" srcId="{3218EC6F-DBAF-4704-BE9C-C73AAF06AB7B}" destId="{45D53ED5-4F42-4F87-9BC7-7B51EB9D22F4}" srcOrd="0" destOrd="0" presId="urn:microsoft.com/office/officeart/2018/5/layout/CenteredIconLabelDescriptionList"/>
    <dgm:cxn modelId="{F759F1B9-7CA2-4119-AD3A-DBC6B9053A3F}" type="presParOf" srcId="{3218EC6F-DBAF-4704-BE9C-C73AAF06AB7B}" destId="{838AB973-F8BD-4862-9419-B1B6061682E2}" srcOrd="1" destOrd="0" presId="urn:microsoft.com/office/officeart/2018/5/layout/CenteredIconLabelDescriptionList"/>
    <dgm:cxn modelId="{A3493AEF-DBCB-454F-A72F-1E334A623745}" type="presParOf" srcId="{3218EC6F-DBAF-4704-BE9C-C73AAF06AB7B}" destId="{58AD656D-9C45-403F-88D5-133E096A6FAC}" srcOrd="2" destOrd="0" presId="urn:microsoft.com/office/officeart/2018/5/layout/CenteredIconLabelDescriptionList"/>
    <dgm:cxn modelId="{526877DE-0218-4248-9A89-D9EAB8BD6B46}" type="presParOf" srcId="{3218EC6F-DBAF-4704-BE9C-C73AAF06AB7B}" destId="{F5BE67E0-D3A9-4C36-BC96-025AE09CC0B3}" srcOrd="3" destOrd="0" presId="urn:microsoft.com/office/officeart/2018/5/layout/CenteredIconLabelDescriptionList"/>
    <dgm:cxn modelId="{326F0395-C068-4BC9-BB0A-46B9868090CF}" type="presParOf" srcId="{3218EC6F-DBAF-4704-BE9C-C73AAF06AB7B}" destId="{92CFFDB6-8809-476D-88F0-04942298893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5E5F3-C45F-43A5-8205-7F2C60195B5A}">
      <dsp:nvSpPr>
        <dsp:cNvPr id="0" name=""/>
        <dsp:cNvSpPr/>
      </dsp:nvSpPr>
      <dsp:spPr>
        <a:xfrm>
          <a:off x="5680" y="568115"/>
          <a:ext cx="1775833" cy="2130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13" tIns="0" rIns="17541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View Recipe</a:t>
          </a:r>
        </a:p>
      </dsp:txBody>
      <dsp:txXfrm>
        <a:off x="5680" y="1420515"/>
        <a:ext cx="1775833" cy="1278599"/>
      </dsp:txXfrm>
    </dsp:sp>
    <dsp:sp modelId="{7AF97306-9CD5-479D-9553-8B07909E3818}">
      <dsp:nvSpPr>
        <dsp:cNvPr id="0" name=""/>
        <dsp:cNvSpPr/>
      </dsp:nvSpPr>
      <dsp:spPr>
        <a:xfrm>
          <a:off x="5680" y="568115"/>
          <a:ext cx="1775833" cy="8523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13" tIns="165100" rIns="175413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01</a:t>
          </a:r>
        </a:p>
      </dsp:txBody>
      <dsp:txXfrm>
        <a:off x="5680" y="568115"/>
        <a:ext cx="1775833" cy="852399"/>
      </dsp:txXfrm>
    </dsp:sp>
    <dsp:sp modelId="{00760F83-BDD5-414E-84BF-5F5BF810A3B3}">
      <dsp:nvSpPr>
        <dsp:cNvPr id="0" name=""/>
        <dsp:cNvSpPr/>
      </dsp:nvSpPr>
      <dsp:spPr>
        <a:xfrm>
          <a:off x="1923580" y="568115"/>
          <a:ext cx="1775833" cy="2130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13" tIns="0" rIns="17541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Search Recipe</a:t>
          </a:r>
        </a:p>
      </dsp:txBody>
      <dsp:txXfrm>
        <a:off x="1923580" y="1420515"/>
        <a:ext cx="1775833" cy="1278599"/>
      </dsp:txXfrm>
    </dsp:sp>
    <dsp:sp modelId="{E01B7A5C-C3F2-4FA3-BD96-E6D70C58E201}">
      <dsp:nvSpPr>
        <dsp:cNvPr id="0" name=""/>
        <dsp:cNvSpPr/>
      </dsp:nvSpPr>
      <dsp:spPr>
        <a:xfrm>
          <a:off x="1923580" y="568115"/>
          <a:ext cx="1775833" cy="8523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13" tIns="165100" rIns="175413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02</a:t>
          </a:r>
        </a:p>
      </dsp:txBody>
      <dsp:txXfrm>
        <a:off x="1923580" y="568115"/>
        <a:ext cx="1775833" cy="852399"/>
      </dsp:txXfrm>
    </dsp:sp>
    <dsp:sp modelId="{0AF3093C-7E8F-405B-A715-014C9ED60076}">
      <dsp:nvSpPr>
        <dsp:cNvPr id="0" name=""/>
        <dsp:cNvSpPr/>
      </dsp:nvSpPr>
      <dsp:spPr>
        <a:xfrm>
          <a:off x="3841480" y="568115"/>
          <a:ext cx="1775833" cy="21309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13" tIns="0" rIns="17541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Recipe</a:t>
          </a:r>
        </a:p>
      </dsp:txBody>
      <dsp:txXfrm>
        <a:off x="3841480" y="1420515"/>
        <a:ext cx="1775833" cy="1278599"/>
      </dsp:txXfrm>
    </dsp:sp>
    <dsp:sp modelId="{C956A62A-F71E-4F23-8F00-FDA5C9209FA7}">
      <dsp:nvSpPr>
        <dsp:cNvPr id="0" name=""/>
        <dsp:cNvSpPr/>
      </dsp:nvSpPr>
      <dsp:spPr>
        <a:xfrm>
          <a:off x="3841480" y="568115"/>
          <a:ext cx="1775833" cy="8523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13" tIns="165100" rIns="175413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03</a:t>
          </a:r>
        </a:p>
      </dsp:txBody>
      <dsp:txXfrm>
        <a:off x="3841480" y="568115"/>
        <a:ext cx="1775833" cy="852399"/>
      </dsp:txXfrm>
    </dsp:sp>
    <dsp:sp modelId="{C5C4000C-74D5-4F43-B504-8247732C1638}">
      <dsp:nvSpPr>
        <dsp:cNvPr id="0" name=""/>
        <dsp:cNvSpPr/>
      </dsp:nvSpPr>
      <dsp:spPr>
        <a:xfrm>
          <a:off x="5759380" y="568115"/>
          <a:ext cx="1775833" cy="2130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13" tIns="0" rIns="17541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Update Recipe</a:t>
          </a:r>
        </a:p>
      </dsp:txBody>
      <dsp:txXfrm>
        <a:off x="5759380" y="1420515"/>
        <a:ext cx="1775833" cy="1278599"/>
      </dsp:txXfrm>
    </dsp:sp>
    <dsp:sp modelId="{4836B0AF-E35D-4F7D-9A4D-AC26F094F484}">
      <dsp:nvSpPr>
        <dsp:cNvPr id="0" name=""/>
        <dsp:cNvSpPr/>
      </dsp:nvSpPr>
      <dsp:spPr>
        <a:xfrm>
          <a:off x="5759380" y="568115"/>
          <a:ext cx="1775833" cy="8523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13" tIns="165100" rIns="175413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04</a:t>
          </a:r>
        </a:p>
      </dsp:txBody>
      <dsp:txXfrm>
        <a:off x="5759380" y="568115"/>
        <a:ext cx="1775833" cy="852399"/>
      </dsp:txXfrm>
    </dsp:sp>
    <dsp:sp modelId="{800E75FE-03F1-4950-9FEE-756F99815597}">
      <dsp:nvSpPr>
        <dsp:cNvPr id="0" name=""/>
        <dsp:cNvSpPr/>
      </dsp:nvSpPr>
      <dsp:spPr>
        <a:xfrm>
          <a:off x="7677280" y="568115"/>
          <a:ext cx="1775833" cy="21309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13" tIns="0" rIns="17541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Delete Recipe</a:t>
          </a:r>
        </a:p>
      </dsp:txBody>
      <dsp:txXfrm>
        <a:off x="7677280" y="1420515"/>
        <a:ext cx="1775833" cy="1278599"/>
      </dsp:txXfrm>
    </dsp:sp>
    <dsp:sp modelId="{D8408B2B-686F-4625-BAD5-6CD33A151A9E}">
      <dsp:nvSpPr>
        <dsp:cNvPr id="0" name=""/>
        <dsp:cNvSpPr/>
      </dsp:nvSpPr>
      <dsp:spPr>
        <a:xfrm>
          <a:off x="7677280" y="568115"/>
          <a:ext cx="1775833" cy="8523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13" tIns="165100" rIns="175413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05</a:t>
          </a:r>
        </a:p>
      </dsp:txBody>
      <dsp:txXfrm>
        <a:off x="7677280" y="568115"/>
        <a:ext cx="1775833" cy="852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DBB02-6864-4524-8A40-DD73924F55B4}">
      <dsp:nvSpPr>
        <dsp:cNvPr id="0" name=""/>
        <dsp:cNvSpPr/>
      </dsp:nvSpPr>
      <dsp:spPr>
        <a:xfrm>
          <a:off x="919232" y="625148"/>
          <a:ext cx="987820" cy="987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E612E-B6F1-4195-8228-80C55EF3CC2B}">
      <dsp:nvSpPr>
        <dsp:cNvPr id="0" name=""/>
        <dsp:cNvSpPr/>
      </dsp:nvSpPr>
      <dsp:spPr>
        <a:xfrm>
          <a:off x="1971" y="1699697"/>
          <a:ext cx="2822343" cy="423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3000" kern="1200"/>
            <a:t>Model</a:t>
          </a:r>
          <a:endParaRPr lang="en-US" sz="3000" kern="1200"/>
        </a:p>
      </dsp:txBody>
      <dsp:txXfrm>
        <a:off x="1971" y="1699697"/>
        <a:ext cx="2822343" cy="423351"/>
      </dsp:txXfrm>
    </dsp:sp>
    <dsp:sp modelId="{B6567FAD-3DD5-4DF7-A244-A8F7DAE8E44C}">
      <dsp:nvSpPr>
        <dsp:cNvPr id="0" name=""/>
        <dsp:cNvSpPr/>
      </dsp:nvSpPr>
      <dsp:spPr>
        <a:xfrm>
          <a:off x="1971" y="2163387"/>
          <a:ext cx="2822343" cy="478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Recipe class</a:t>
          </a:r>
          <a:endParaRPr lang="en-US" sz="1700" kern="1200"/>
        </a:p>
      </dsp:txBody>
      <dsp:txXfrm>
        <a:off x="1971" y="2163387"/>
        <a:ext cx="2822343" cy="478693"/>
      </dsp:txXfrm>
    </dsp:sp>
    <dsp:sp modelId="{AB9B2FB9-DFFD-4F61-A293-EA58D2036812}">
      <dsp:nvSpPr>
        <dsp:cNvPr id="0" name=""/>
        <dsp:cNvSpPr/>
      </dsp:nvSpPr>
      <dsp:spPr>
        <a:xfrm>
          <a:off x="4235486" y="625148"/>
          <a:ext cx="987820" cy="987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35032-E342-46EC-A6CD-A8937E3E1052}">
      <dsp:nvSpPr>
        <dsp:cNvPr id="0" name=""/>
        <dsp:cNvSpPr/>
      </dsp:nvSpPr>
      <dsp:spPr>
        <a:xfrm>
          <a:off x="3318225" y="1699697"/>
          <a:ext cx="2822343" cy="423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3000" kern="1200"/>
            <a:t>View</a:t>
          </a:r>
          <a:endParaRPr lang="en-US" sz="3000" kern="1200"/>
        </a:p>
      </dsp:txBody>
      <dsp:txXfrm>
        <a:off x="3318225" y="1699697"/>
        <a:ext cx="2822343" cy="423351"/>
      </dsp:txXfrm>
    </dsp:sp>
    <dsp:sp modelId="{11132A51-DD6F-4E5C-B77B-2766B213D025}">
      <dsp:nvSpPr>
        <dsp:cNvPr id="0" name=""/>
        <dsp:cNvSpPr/>
      </dsp:nvSpPr>
      <dsp:spPr>
        <a:xfrm>
          <a:off x="3318225" y="2163387"/>
          <a:ext cx="2822343" cy="478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UserInterface class</a:t>
          </a:r>
          <a:endParaRPr lang="en-US" sz="1700" kern="1200"/>
        </a:p>
      </dsp:txBody>
      <dsp:txXfrm>
        <a:off x="3318225" y="2163387"/>
        <a:ext cx="2822343" cy="478693"/>
      </dsp:txXfrm>
    </dsp:sp>
    <dsp:sp modelId="{45D53ED5-4F42-4F87-9BC7-7B51EB9D22F4}">
      <dsp:nvSpPr>
        <dsp:cNvPr id="0" name=""/>
        <dsp:cNvSpPr/>
      </dsp:nvSpPr>
      <dsp:spPr>
        <a:xfrm>
          <a:off x="7551740" y="625148"/>
          <a:ext cx="987820" cy="987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D656D-9C45-403F-88D5-133E096A6FAC}">
      <dsp:nvSpPr>
        <dsp:cNvPr id="0" name=""/>
        <dsp:cNvSpPr/>
      </dsp:nvSpPr>
      <dsp:spPr>
        <a:xfrm>
          <a:off x="6634479" y="1699697"/>
          <a:ext cx="2822343" cy="423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3000" kern="1200"/>
            <a:t>Controller</a:t>
          </a:r>
          <a:endParaRPr lang="en-US" sz="3000" kern="1200"/>
        </a:p>
      </dsp:txBody>
      <dsp:txXfrm>
        <a:off x="6634479" y="1699697"/>
        <a:ext cx="2822343" cy="423351"/>
      </dsp:txXfrm>
    </dsp:sp>
    <dsp:sp modelId="{92CFFDB6-8809-476D-88F0-04942298893E}">
      <dsp:nvSpPr>
        <dsp:cNvPr id="0" name=""/>
        <dsp:cNvSpPr/>
      </dsp:nvSpPr>
      <dsp:spPr>
        <a:xfrm>
          <a:off x="6634479" y="2163387"/>
          <a:ext cx="2822343" cy="478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Main class (DinnerCompanionApp)</a:t>
          </a:r>
          <a:endParaRPr lang="en-US" sz="1700" kern="1200"/>
        </a:p>
      </dsp:txBody>
      <dsp:txXfrm>
        <a:off x="6634479" y="2163387"/>
        <a:ext cx="2822343" cy="478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5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9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7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3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8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82" r:id="rId5"/>
    <p:sldLayoutId id="2147483787" r:id="rId6"/>
    <p:sldLayoutId id="2147483783" r:id="rId7"/>
    <p:sldLayoutId id="2147483784" r:id="rId8"/>
    <p:sldLayoutId id="2147483785" r:id="rId9"/>
    <p:sldLayoutId id="2147483786" r:id="rId10"/>
    <p:sldLayoutId id="214748378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w Angle View Of Clouds In Sky">
            <a:extLst>
              <a:ext uri="{FF2B5EF4-FFF2-40B4-BE49-F238E27FC236}">
                <a16:creationId xmlns:a16="http://schemas.microsoft.com/office/drawing/2014/main" id="{66129282-EFD5-8685-FB61-02A9A1F20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5" b="1001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6DA6C5-E0AB-3C97-A5CF-65DF8766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389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Dinner Companion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1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067195-A7DC-A433-2187-23360042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Vertical Text Placeholder 4">
            <a:extLst>
              <a:ext uri="{FF2B5EF4-FFF2-40B4-BE49-F238E27FC236}">
                <a16:creationId xmlns:a16="http://schemas.microsoft.com/office/drawing/2014/main" id="{7795AFE3-F499-BAEE-2E97-79F3D2DADA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03936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89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7A901-5FD5-18D7-AED4-1ECBD2F3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MVC Pattern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C2B5D52-E50F-B5FE-0592-E7BF845E4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226346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28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C8AA-2806-22BB-AEDF-8B17D474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Logic of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0F88-438D-BDDF-89F8-207DAB0A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1. Recipe class are used to different create recipe objects that include recipe details.</a:t>
            </a:r>
          </a:p>
          <a:p>
            <a:r>
              <a:rPr lang="en-AU" dirty="0"/>
              <a:t>2. Recipe database is the collection of recipe objects. It also involve the functions that manipulate the objects in the database.</a:t>
            </a:r>
          </a:p>
          <a:p>
            <a:r>
              <a:rPr lang="en-AU" dirty="0"/>
              <a:t>3. User Interface class contains all the prompt that display in the terminal.</a:t>
            </a:r>
          </a:p>
          <a:p>
            <a:r>
              <a:rPr lang="en-AU" dirty="0"/>
              <a:t>4. The logic of the entire application is controlled by the main class (</a:t>
            </a:r>
            <a:r>
              <a:rPr lang="en-AU" dirty="0" err="1"/>
              <a:t>DinnerCompanionApp</a:t>
            </a:r>
            <a:r>
              <a:rPr lang="en-A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5720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DAB83E-ADD6-25F3-CCC5-3D22AC2D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274" y="2779057"/>
            <a:ext cx="9076329" cy="1064277"/>
          </a:xfrm>
        </p:spPr>
        <p:txBody>
          <a:bodyPr/>
          <a:lstStyle/>
          <a:p>
            <a:pPr algn="ctr"/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3367082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Goudy Old Style</vt:lpstr>
      <vt:lpstr>MarrakeshVTI</vt:lpstr>
      <vt:lpstr>Dinner Companion </vt:lpstr>
      <vt:lpstr>Features</vt:lpstr>
      <vt:lpstr>MVC Pattern</vt:lpstr>
      <vt:lpstr>Basic Logic of the App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Dinner Companion Application</dc:title>
  <dc:creator>Kaige Wei</dc:creator>
  <cp:lastModifiedBy>Kaige Wei</cp:lastModifiedBy>
  <cp:revision>4</cp:revision>
  <dcterms:created xsi:type="dcterms:W3CDTF">2023-12-24T07:28:53Z</dcterms:created>
  <dcterms:modified xsi:type="dcterms:W3CDTF">2023-12-24T09:28:39Z</dcterms:modified>
</cp:coreProperties>
</file>