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BF052-DE0A-48EF-8F73-544C5203005B}" v="8" dt="2023-11-20T23:19:37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ge Wei" userId="88cf8287bc448f78" providerId="LiveId" clId="{35FBF052-DE0A-48EF-8F73-544C5203005B}"/>
    <pc:docChg chg="undo custSel addSld delSld modSld">
      <pc:chgData name="Kaige Wei" userId="88cf8287bc448f78" providerId="LiveId" clId="{35FBF052-DE0A-48EF-8F73-544C5203005B}" dt="2023-11-20T23:19:45.711" v="300" actId="14100"/>
      <pc:docMkLst>
        <pc:docMk/>
      </pc:docMkLst>
      <pc:sldChg chg="addSp delSp modSp new del mod setBg">
        <pc:chgData name="Kaige Wei" userId="88cf8287bc448f78" providerId="LiveId" clId="{35FBF052-DE0A-48EF-8F73-544C5203005B}" dt="2023-11-20T23:06:41.542" v="6" actId="47"/>
        <pc:sldMkLst>
          <pc:docMk/>
          <pc:sldMk cId="4282627234" sldId="256"/>
        </pc:sldMkLst>
        <pc:spChg chg="mod">
          <ac:chgData name="Kaige Wei" userId="88cf8287bc448f78" providerId="LiveId" clId="{35FBF052-DE0A-48EF-8F73-544C5203005B}" dt="2023-11-20T23:06:39.599" v="5" actId="26606"/>
          <ac:spMkLst>
            <pc:docMk/>
            <pc:sldMk cId="4282627234" sldId="256"/>
            <ac:spMk id="2" creationId="{5852D296-7999-B121-53E5-BA267FE2EE54}"/>
          </ac:spMkLst>
        </pc:spChg>
        <pc:spChg chg="mod">
          <ac:chgData name="Kaige Wei" userId="88cf8287bc448f78" providerId="LiveId" clId="{35FBF052-DE0A-48EF-8F73-544C5203005B}" dt="2023-11-20T23:06:39.599" v="5" actId="26606"/>
          <ac:spMkLst>
            <pc:docMk/>
            <pc:sldMk cId="4282627234" sldId="256"/>
            <ac:spMk id="3" creationId="{46633246-ACAC-7527-7861-AFA097FF9727}"/>
          </ac:spMkLst>
        </pc:spChg>
        <pc:spChg chg="add del">
          <ac:chgData name="Kaige Wei" userId="88cf8287bc448f78" providerId="LiveId" clId="{35FBF052-DE0A-48EF-8F73-544C5203005B}" dt="2023-11-20T23:06:39.599" v="5" actId="26606"/>
          <ac:spMkLst>
            <pc:docMk/>
            <pc:sldMk cId="4282627234" sldId="256"/>
            <ac:spMk id="8" creationId="{9A3CA49A-71DD-4E8D-8D00-0D000AB38C6C}"/>
          </ac:spMkLst>
        </pc:spChg>
        <pc:spChg chg="add del">
          <ac:chgData name="Kaige Wei" userId="88cf8287bc448f78" providerId="LiveId" clId="{35FBF052-DE0A-48EF-8F73-544C5203005B}" dt="2023-11-20T23:06:39.599" v="5" actId="26606"/>
          <ac:spMkLst>
            <pc:docMk/>
            <pc:sldMk cId="4282627234" sldId="256"/>
            <ac:spMk id="10" creationId="{36E8537E-57AF-43EA-8734-3C66AD72469A}"/>
          </ac:spMkLst>
        </pc:spChg>
        <pc:spChg chg="add del">
          <ac:chgData name="Kaige Wei" userId="88cf8287bc448f78" providerId="LiveId" clId="{35FBF052-DE0A-48EF-8F73-544C5203005B}" dt="2023-11-20T23:06:39.599" v="5" actId="26606"/>
          <ac:spMkLst>
            <pc:docMk/>
            <pc:sldMk cId="4282627234" sldId="256"/>
            <ac:spMk id="12" creationId="{1DA8C18B-9C8E-47E6-BAEF-86331BC0A943}"/>
          </ac:spMkLst>
        </pc:spChg>
      </pc:sldChg>
      <pc:sldChg chg="addSp delSp modSp new mod setBg">
        <pc:chgData name="Kaige Wei" userId="88cf8287bc448f78" providerId="LiveId" clId="{35FBF052-DE0A-48EF-8F73-544C5203005B}" dt="2023-11-20T23:12:21.005" v="49" actId="20577"/>
        <pc:sldMkLst>
          <pc:docMk/>
          <pc:sldMk cId="21774391" sldId="257"/>
        </pc:sldMkLst>
        <pc:spChg chg="mod">
          <ac:chgData name="Kaige Wei" userId="88cf8287bc448f78" providerId="LiveId" clId="{35FBF052-DE0A-48EF-8F73-544C5203005B}" dt="2023-11-20T23:12:21.005" v="49" actId="20577"/>
          <ac:spMkLst>
            <pc:docMk/>
            <pc:sldMk cId="21774391" sldId="257"/>
            <ac:spMk id="2" creationId="{63093F02-FE10-2DCA-B11D-745AEF3F1D20}"/>
          </ac:spMkLst>
        </pc:spChg>
        <pc:spChg chg="del mod">
          <ac:chgData name="Kaige Wei" userId="88cf8287bc448f78" providerId="LiveId" clId="{35FBF052-DE0A-48EF-8F73-544C5203005B}" dt="2023-11-20T23:10:54.517" v="33"/>
          <ac:spMkLst>
            <pc:docMk/>
            <pc:sldMk cId="21774391" sldId="257"/>
            <ac:spMk id="3" creationId="{18CF428E-EEB2-85BB-3214-DED21619276C}"/>
          </ac:spMkLst>
        </pc:spChg>
        <pc:spChg chg="add">
          <ac:chgData name="Kaige Wei" userId="88cf8287bc448f78" providerId="LiveId" clId="{35FBF052-DE0A-48EF-8F73-544C5203005B}" dt="2023-11-20T23:06:31.044" v="3" actId="26606"/>
          <ac:spMkLst>
            <pc:docMk/>
            <pc:sldMk cId="21774391" sldId="257"/>
            <ac:spMk id="8" creationId="{3C06EAFD-0C69-4B3B-BEA7-E7E11DDF9C43}"/>
          </ac:spMkLst>
        </pc:spChg>
        <pc:spChg chg="add">
          <ac:chgData name="Kaige Wei" userId="88cf8287bc448f78" providerId="LiveId" clId="{35FBF052-DE0A-48EF-8F73-544C5203005B}" dt="2023-11-20T23:06:31.044" v="3" actId="26606"/>
          <ac:spMkLst>
            <pc:docMk/>
            <pc:sldMk cId="21774391" sldId="257"/>
            <ac:spMk id="10" creationId="{A4066C89-42FB-4624-9AFE-3A31B36491B5}"/>
          </ac:spMkLst>
        </pc:spChg>
        <pc:spChg chg="add">
          <ac:chgData name="Kaige Wei" userId="88cf8287bc448f78" providerId="LiveId" clId="{35FBF052-DE0A-48EF-8F73-544C5203005B}" dt="2023-11-20T23:06:31.044" v="3" actId="26606"/>
          <ac:spMkLst>
            <pc:docMk/>
            <pc:sldMk cId="21774391" sldId="257"/>
            <ac:spMk id="12" creationId="{BA218FBC-B2D6-48CA-9289-C4110162EDAD}"/>
          </ac:spMkLst>
        </pc:spChg>
        <pc:spChg chg="add">
          <ac:chgData name="Kaige Wei" userId="88cf8287bc448f78" providerId="LiveId" clId="{35FBF052-DE0A-48EF-8F73-544C5203005B}" dt="2023-11-20T23:06:31.044" v="3" actId="26606"/>
          <ac:spMkLst>
            <pc:docMk/>
            <pc:sldMk cId="21774391" sldId="257"/>
            <ac:spMk id="14" creationId="{2DED9084-49DA-4911-ACB7-5F9E4DEFA039}"/>
          </ac:spMkLst>
        </pc:spChg>
        <pc:picChg chg="add mod">
          <ac:chgData name="Kaige Wei" userId="88cf8287bc448f78" providerId="LiveId" clId="{35FBF052-DE0A-48EF-8F73-544C5203005B}" dt="2023-11-20T23:12:15.403" v="40" actId="14100"/>
          <ac:picMkLst>
            <pc:docMk/>
            <pc:sldMk cId="21774391" sldId="257"/>
            <ac:picMk id="5" creationId="{1F6169B2-7294-8ADC-CA53-366751C0E7EE}"/>
          </ac:picMkLst>
        </pc:picChg>
      </pc:sldChg>
      <pc:sldChg chg="addSp delSp modSp add mod setBg modClrScheme delDesignElem chgLayout">
        <pc:chgData name="Kaige Wei" userId="88cf8287bc448f78" providerId="LiveId" clId="{35FBF052-DE0A-48EF-8F73-544C5203005B}" dt="2023-11-20T23:18:39.750" v="272" actId="14100"/>
        <pc:sldMkLst>
          <pc:docMk/>
          <pc:sldMk cId="2411672554" sldId="258"/>
        </pc:sldMkLst>
        <pc:spChg chg="add del mod ord">
          <ac:chgData name="Kaige Wei" userId="88cf8287bc448f78" providerId="LiveId" clId="{35FBF052-DE0A-48EF-8F73-544C5203005B}" dt="2023-11-20T23:14:03.593" v="82" actId="26606"/>
          <ac:spMkLst>
            <pc:docMk/>
            <pc:sldMk cId="2411672554" sldId="258"/>
            <ac:spMk id="2" creationId="{63093F02-FE10-2DCA-B11D-745AEF3F1D20}"/>
          </ac:spMkLst>
        </pc:spChg>
        <pc:spChg chg="add del mod ord">
          <ac:chgData name="Kaige Wei" userId="88cf8287bc448f78" providerId="LiveId" clId="{35FBF052-DE0A-48EF-8F73-544C5203005B}" dt="2023-11-20T23:18:30.660" v="266"/>
          <ac:spMkLst>
            <pc:docMk/>
            <pc:sldMk cId="2411672554" sldId="258"/>
            <ac:spMk id="3" creationId="{18CF428E-EEB2-85BB-3214-DED21619276C}"/>
          </ac:spMkLst>
        </pc:spChg>
        <pc:spChg chg="add del mod ord">
          <ac:chgData name="Kaige Wei" userId="88cf8287bc448f78" providerId="LiveId" clId="{35FBF052-DE0A-48EF-8F73-544C5203005B}" dt="2023-11-20T23:07:20.562" v="12" actId="700"/>
          <ac:spMkLst>
            <pc:docMk/>
            <pc:sldMk cId="2411672554" sldId="258"/>
            <ac:spMk id="4" creationId="{B58274E8-A674-2216-CFCD-4BAF46BB082F}"/>
          </ac:spMkLst>
        </pc:spChg>
        <pc:spChg chg="add del mod ord">
          <ac:chgData name="Kaige Wei" userId="88cf8287bc448f78" providerId="LiveId" clId="{35FBF052-DE0A-48EF-8F73-544C5203005B}" dt="2023-11-20T23:07:20.562" v="12" actId="700"/>
          <ac:spMkLst>
            <pc:docMk/>
            <pc:sldMk cId="2411672554" sldId="258"/>
            <ac:spMk id="5" creationId="{55567525-9F0D-1E5A-6C33-529CC594E9E1}"/>
          </ac:spMkLst>
        </pc:spChg>
        <pc:spChg chg="add del">
          <ac:chgData name="Kaige Wei" userId="88cf8287bc448f78" providerId="LiveId" clId="{35FBF052-DE0A-48EF-8F73-544C5203005B}" dt="2023-11-20T23:14:03.593" v="82" actId="26606"/>
          <ac:spMkLst>
            <pc:docMk/>
            <pc:sldMk cId="2411672554" sldId="258"/>
            <ac:spMk id="6" creationId="{3C06EAFD-0C69-4B3B-BEA7-E7E11DDF9C43}"/>
          </ac:spMkLst>
        </pc:spChg>
        <pc:spChg chg="add del">
          <ac:chgData name="Kaige Wei" userId="88cf8287bc448f78" providerId="LiveId" clId="{35FBF052-DE0A-48EF-8F73-544C5203005B}" dt="2023-11-20T23:14:03.593" v="82" actId="26606"/>
          <ac:spMkLst>
            <pc:docMk/>
            <pc:sldMk cId="2411672554" sldId="258"/>
            <ac:spMk id="7" creationId="{A4066C89-42FB-4624-9AFE-3A31B36491B5}"/>
          </ac:spMkLst>
        </pc:spChg>
        <pc:spChg chg="del">
          <ac:chgData name="Kaige Wei" userId="88cf8287bc448f78" providerId="LiveId" clId="{35FBF052-DE0A-48EF-8F73-544C5203005B}" dt="2023-11-20T23:06:44.584" v="8"/>
          <ac:spMkLst>
            <pc:docMk/>
            <pc:sldMk cId="2411672554" sldId="258"/>
            <ac:spMk id="8" creationId="{3C06EAFD-0C69-4B3B-BEA7-E7E11DDF9C43}"/>
          </ac:spMkLst>
        </pc:spChg>
        <pc:spChg chg="add del">
          <ac:chgData name="Kaige Wei" userId="88cf8287bc448f78" providerId="LiveId" clId="{35FBF052-DE0A-48EF-8F73-544C5203005B}" dt="2023-11-20T23:14:03.593" v="82" actId="26606"/>
          <ac:spMkLst>
            <pc:docMk/>
            <pc:sldMk cId="2411672554" sldId="258"/>
            <ac:spMk id="9" creationId="{BA218FBC-B2D6-48CA-9289-C4110162EDAD}"/>
          </ac:spMkLst>
        </pc:spChg>
        <pc:spChg chg="del">
          <ac:chgData name="Kaige Wei" userId="88cf8287bc448f78" providerId="LiveId" clId="{35FBF052-DE0A-48EF-8F73-544C5203005B}" dt="2023-11-20T23:06:44.584" v="8"/>
          <ac:spMkLst>
            <pc:docMk/>
            <pc:sldMk cId="2411672554" sldId="258"/>
            <ac:spMk id="10" creationId="{A4066C89-42FB-4624-9AFE-3A31B36491B5}"/>
          </ac:spMkLst>
        </pc:spChg>
        <pc:spChg chg="add del">
          <ac:chgData name="Kaige Wei" userId="88cf8287bc448f78" providerId="LiveId" clId="{35FBF052-DE0A-48EF-8F73-544C5203005B}" dt="2023-11-20T23:14:03.593" v="82" actId="26606"/>
          <ac:spMkLst>
            <pc:docMk/>
            <pc:sldMk cId="2411672554" sldId="258"/>
            <ac:spMk id="11" creationId="{2DED9084-49DA-4911-ACB7-5F9E4DEFA039}"/>
          </ac:spMkLst>
        </pc:spChg>
        <pc:spChg chg="del">
          <ac:chgData name="Kaige Wei" userId="88cf8287bc448f78" providerId="LiveId" clId="{35FBF052-DE0A-48EF-8F73-544C5203005B}" dt="2023-11-20T23:06:44.584" v="8"/>
          <ac:spMkLst>
            <pc:docMk/>
            <pc:sldMk cId="2411672554" sldId="258"/>
            <ac:spMk id="12" creationId="{BA218FBC-B2D6-48CA-9289-C4110162EDAD}"/>
          </ac:spMkLst>
        </pc:spChg>
        <pc:spChg chg="del">
          <ac:chgData name="Kaige Wei" userId="88cf8287bc448f78" providerId="LiveId" clId="{35FBF052-DE0A-48EF-8F73-544C5203005B}" dt="2023-11-20T23:06:44.584" v="8"/>
          <ac:spMkLst>
            <pc:docMk/>
            <pc:sldMk cId="2411672554" sldId="258"/>
            <ac:spMk id="14" creationId="{2DED9084-49DA-4911-ACB7-5F9E4DEFA039}"/>
          </ac:spMkLst>
        </pc:spChg>
        <pc:spChg chg="add">
          <ac:chgData name="Kaige Wei" userId="88cf8287bc448f78" providerId="LiveId" clId="{35FBF052-DE0A-48EF-8F73-544C5203005B}" dt="2023-11-20T23:14:03.593" v="82" actId="26606"/>
          <ac:spMkLst>
            <pc:docMk/>
            <pc:sldMk cId="2411672554" sldId="258"/>
            <ac:spMk id="16" creationId="{5118BA95-03E7-41B7-B442-0AF8C0A7FF68}"/>
          </ac:spMkLst>
        </pc:spChg>
        <pc:spChg chg="add">
          <ac:chgData name="Kaige Wei" userId="88cf8287bc448f78" providerId="LiveId" clId="{35FBF052-DE0A-48EF-8F73-544C5203005B}" dt="2023-11-20T23:14:03.593" v="82" actId="26606"/>
          <ac:spMkLst>
            <pc:docMk/>
            <pc:sldMk cId="2411672554" sldId="258"/>
            <ac:spMk id="22" creationId="{AD9B3EAD-A2B3-42C4-927C-3455E3E69EE6}"/>
          </ac:spMkLst>
        </pc:spChg>
        <pc:grpChg chg="add">
          <ac:chgData name="Kaige Wei" userId="88cf8287bc448f78" providerId="LiveId" clId="{35FBF052-DE0A-48EF-8F73-544C5203005B}" dt="2023-11-20T23:14:03.593" v="82" actId="26606"/>
          <ac:grpSpMkLst>
            <pc:docMk/>
            <pc:sldMk cId="2411672554" sldId="258"/>
            <ac:grpSpMk id="18" creationId="{E799C3D5-7D55-4046-808C-F290F456D6EF}"/>
          </ac:grpSpMkLst>
        </pc:grpChg>
        <pc:picChg chg="add mod">
          <ac:chgData name="Kaige Wei" userId="88cf8287bc448f78" providerId="LiveId" clId="{35FBF052-DE0A-48EF-8F73-544C5203005B}" dt="2023-11-20T23:18:39.750" v="272" actId="14100"/>
          <ac:picMkLst>
            <pc:docMk/>
            <pc:sldMk cId="2411672554" sldId="258"/>
            <ac:picMk id="15" creationId="{5C8F16AB-6D2B-9FB3-AA88-6B1F34CC86A2}"/>
          </ac:picMkLst>
        </pc:picChg>
      </pc:sldChg>
      <pc:sldChg chg="new del">
        <pc:chgData name="Kaige Wei" userId="88cf8287bc448f78" providerId="LiveId" clId="{35FBF052-DE0A-48EF-8F73-544C5203005B}" dt="2023-11-20T23:06:54.561" v="10" actId="680"/>
        <pc:sldMkLst>
          <pc:docMk/>
          <pc:sldMk cId="412454664" sldId="259"/>
        </pc:sldMkLst>
      </pc:sldChg>
      <pc:sldChg chg="addSp delSp modSp new mod setBg">
        <pc:chgData name="Kaige Wei" userId="88cf8287bc448f78" providerId="LiveId" clId="{35FBF052-DE0A-48EF-8F73-544C5203005B}" dt="2023-11-20T23:18:55.588" v="279" actId="14100"/>
        <pc:sldMkLst>
          <pc:docMk/>
          <pc:sldMk cId="2736678122" sldId="259"/>
        </pc:sldMkLst>
        <pc:spChg chg="mod">
          <ac:chgData name="Kaige Wei" userId="88cf8287bc448f78" providerId="LiveId" clId="{35FBF052-DE0A-48EF-8F73-544C5203005B}" dt="2023-11-20T23:14:05.257" v="83" actId="26606"/>
          <ac:spMkLst>
            <pc:docMk/>
            <pc:sldMk cId="2736678122" sldId="259"/>
            <ac:spMk id="2" creationId="{DC17EA0A-269B-7483-E121-408728F04C94}"/>
          </ac:spMkLst>
        </pc:spChg>
        <pc:spChg chg="del mod">
          <ac:chgData name="Kaige Wei" userId="88cf8287bc448f78" providerId="LiveId" clId="{35FBF052-DE0A-48EF-8F73-544C5203005B}" dt="2023-11-20T23:18:46.949" v="273"/>
          <ac:spMkLst>
            <pc:docMk/>
            <pc:sldMk cId="2736678122" sldId="259"/>
            <ac:spMk id="3" creationId="{BCA11311-6FFB-E7B0-8091-418352D77B4D}"/>
          </ac:spMkLst>
        </pc:spChg>
        <pc:spChg chg="add del">
          <ac:chgData name="Kaige Wei" userId="88cf8287bc448f78" providerId="LiveId" clId="{35FBF052-DE0A-48EF-8F73-544C5203005B}" dt="2023-11-20T23:14:05.257" v="83" actId="26606"/>
          <ac:spMkLst>
            <pc:docMk/>
            <pc:sldMk cId="2736678122" sldId="259"/>
            <ac:spMk id="8" creationId="{3C06EAFD-0C69-4B3B-BEA7-E7E11DDF9C43}"/>
          </ac:spMkLst>
        </pc:spChg>
        <pc:spChg chg="add del">
          <ac:chgData name="Kaige Wei" userId="88cf8287bc448f78" providerId="LiveId" clId="{35FBF052-DE0A-48EF-8F73-544C5203005B}" dt="2023-11-20T23:14:05.257" v="83" actId="26606"/>
          <ac:spMkLst>
            <pc:docMk/>
            <pc:sldMk cId="2736678122" sldId="259"/>
            <ac:spMk id="10" creationId="{A4066C89-42FB-4624-9AFE-3A31B36491B5}"/>
          </ac:spMkLst>
        </pc:spChg>
        <pc:spChg chg="add del">
          <ac:chgData name="Kaige Wei" userId="88cf8287bc448f78" providerId="LiveId" clId="{35FBF052-DE0A-48EF-8F73-544C5203005B}" dt="2023-11-20T23:14:05.257" v="83" actId="26606"/>
          <ac:spMkLst>
            <pc:docMk/>
            <pc:sldMk cId="2736678122" sldId="259"/>
            <ac:spMk id="12" creationId="{BA218FBC-B2D6-48CA-9289-C4110162EDAD}"/>
          </ac:spMkLst>
        </pc:spChg>
        <pc:spChg chg="add del">
          <ac:chgData name="Kaige Wei" userId="88cf8287bc448f78" providerId="LiveId" clId="{35FBF052-DE0A-48EF-8F73-544C5203005B}" dt="2023-11-20T23:14:05.257" v="83" actId="26606"/>
          <ac:spMkLst>
            <pc:docMk/>
            <pc:sldMk cId="2736678122" sldId="259"/>
            <ac:spMk id="14" creationId="{2DED9084-49DA-4911-ACB7-5F9E4DEFA039}"/>
          </ac:spMkLst>
        </pc:spChg>
        <pc:spChg chg="add">
          <ac:chgData name="Kaige Wei" userId="88cf8287bc448f78" providerId="LiveId" clId="{35FBF052-DE0A-48EF-8F73-544C5203005B}" dt="2023-11-20T23:14:05.257" v="83" actId="26606"/>
          <ac:spMkLst>
            <pc:docMk/>
            <pc:sldMk cId="2736678122" sldId="259"/>
            <ac:spMk id="19" creationId="{5118BA95-03E7-41B7-B442-0AF8C0A7FF68}"/>
          </ac:spMkLst>
        </pc:spChg>
        <pc:spChg chg="add">
          <ac:chgData name="Kaige Wei" userId="88cf8287bc448f78" providerId="LiveId" clId="{35FBF052-DE0A-48EF-8F73-544C5203005B}" dt="2023-11-20T23:14:05.257" v="83" actId="26606"/>
          <ac:spMkLst>
            <pc:docMk/>
            <pc:sldMk cId="2736678122" sldId="259"/>
            <ac:spMk id="25" creationId="{AD9B3EAD-A2B3-42C4-927C-3455E3E69EE6}"/>
          </ac:spMkLst>
        </pc:spChg>
        <pc:grpChg chg="add">
          <ac:chgData name="Kaige Wei" userId="88cf8287bc448f78" providerId="LiveId" clId="{35FBF052-DE0A-48EF-8F73-544C5203005B}" dt="2023-11-20T23:14:05.257" v="83" actId="26606"/>
          <ac:grpSpMkLst>
            <pc:docMk/>
            <pc:sldMk cId="2736678122" sldId="259"/>
            <ac:grpSpMk id="21" creationId="{E799C3D5-7D55-4046-808C-F290F456D6EF}"/>
          </ac:grpSpMkLst>
        </pc:grpChg>
        <pc:picChg chg="add mod">
          <ac:chgData name="Kaige Wei" userId="88cf8287bc448f78" providerId="LiveId" clId="{35FBF052-DE0A-48EF-8F73-544C5203005B}" dt="2023-11-20T23:18:55.588" v="279" actId="14100"/>
          <ac:picMkLst>
            <pc:docMk/>
            <pc:sldMk cId="2736678122" sldId="259"/>
            <ac:picMk id="5" creationId="{00A0FBB8-2744-E8DC-97B2-39210E5C0D6C}"/>
          </ac:picMkLst>
        </pc:picChg>
      </pc:sldChg>
      <pc:sldChg chg="addSp delSp modSp new mod setBg">
        <pc:chgData name="Kaige Wei" userId="88cf8287bc448f78" providerId="LiveId" clId="{35FBF052-DE0A-48EF-8F73-544C5203005B}" dt="2023-11-20T23:19:14.364" v="286" actId="14100"/>
        <pc:sldMkLst>
          <pc:docMk/>
          <pc:sldMk cId="1333816197" sldId="260"/>
        </pc:sldMkLst>
        <pc:spChg chg="mod">
          <ac:chgData name="Kaige Wei" userId="88cf8287bc448f78" providerId="LiveId" clId="{35FBF052-DE0A-48EF-8F73-544C5203005B}" dt="2023-11-20T23:14:06.905" v="84" actId="26606"/>
          <ac:spMkLst>
            <pc:docMk/>
            <pc:sldMk cId="1333816197" sldId="260"/>
            <ac:spMk id="2" creationId="{73490CFE-0630-2559-BD37-16912237793D}"/>
          </ac:spMkLst>
        </pc:spChg>
        <pc:spChg chg="del mod">
          <ac:chgData name="Kaige Wei" userId="88cf8287bc448f78" providerId="LiveId" clId="{35FBF052-DE0A-48EF-8F73-544C5203005B}" dt="2023-11-20T23:19:06.021" v="280"/>
          <ac:spMkLst>
            <pc:docMk/>
            <pc:sldMk cId="1333816197" sldId="260"/>
            <ac:spMk id="3" creationId="{C5EF114F-D4C0-4A4E-C621-AEFC4EB47132}"/>
          </ac:spMkLst>
        </pc:spChg>
        <pc:spChg chg="add del">
          <ac:chgData name="Kaige Wei" userId="88cf8287bc448f78" providerId="LiveId" clId="{35FBF052-DE0A-48EF-8F73-544C5203005B}" dt="2023-11-20T23:14:06.905" v="84" actId="26606"/>
          <ac:spMkLst>
            <pc:docMk/>
            <pc:sldMk cId="1333816197" sldId="260"/>
            <ac:spMk id="8" creationId="{3C06EAFD-0C69-4B3B-BEA7-E7E11DDF9C43}"/>
          </ac:spMkLst>
        </pc:spChg>
        <pc:spChg chg="add del">
          <ac:chgData name="Kaige Wei" userId="88cf8287bc448f78" providerId="LiveId" clId="{35FBF052-DE0A-48EF-8F73-544C5203005B}" dt="2023-11-20T23:14:06.905" v="84" actId="26606"/>
          <ac:spMkLst>
            <pc:docMk/>
            <pc:sldMk cId="1333816197" sldId="260"/>
            <ac:spMk id="10" creationId="{A4066C89-42FB-4624-9AFE-3A31B36491B5}"/>
          </ac:spMkLst>
        </pc:spChg>
        <pc:spChg chg="add del">
          <ac:chgData name="Kaige Wei" userId="88cf8287bc448f78" providerId="LiveId" clId="{35FBF052-DE0A-48EF-8F73-544C5203005B}" dt="2023-11-20T23:14:06.905" v="84" actId="26606"/>
          <ac:spMkLst>
            <pc:docMk/>
            <pc:sldMk cId="1333816197" sldId="260"/>
            <ac:spMk id="12" creationId="{BA218FBC-B2D6-48CA-9289-C4110162EDAD}"/>
          </ac:spMkLst>
        </pc:spChg>
        <pc:spChg chg="add del">
          <ac:chgData name="Kaige Wei" userId="88cf8287bc448f78" providerId="LiveId" clId="{35FBF052-DE0A-48EF-8F73-544C5203005B}" dt="2023-11-20T23:14:06.905" v="84" actId="26606"/>
          <ac:spMkLst>
            <pc:docMk/>
            <pc:sldMk cId="1333816197" sldId="260"/>
            <ac:spMk id="14" creationId="{2DED9084-49DA-4911-ACB7-5F9E4DEFA039}"/>
          </ac:spMkLst>
        </pc:spChg>
        <pc:spChg chg="add">
          <ac:chgData name="Kaige Wei" userId="88cf8287bc448f78" providerId="LiveId" clId="{35FBF052-DE0A-48EF-8F73-544C5203005B}" dt="2023-11-20T23:14:06.905" v="84" actId="26606"/>
          <ac:spMkLst>
            <pc:docMk/>
            <pc:sldMk cId="1333816197" sldId="260"/>
            <ac:spMk id="19" creationId="{5118BA95-03E7-41B7-B442-0AF8C0A7FF68}"/>
          </ac:spMkLst>
        </pc:spChg>
        <pc:spChg chg="add">
          <ac:chgData name="Kaige Wei" userId="88cf8287bc448f78" providerId="LiveId" clId="{35FBF052-DE0A-48EF-8F73-544C5203005B}" dt="2023-11-20T23:14:06.905" v="84" actId="26606"/>
          <ac:spMkLst>
            <pc:docMk/>
            <pc:sldMk cId="1333816197" sldId="260"/>
            <ac:spMk id="25" creationId="{AD9B3EAD-A2B3-42C4-927C-3455E3E69EE6}"/>
          </ac:spMkLst>
        </pc:spChg>
        <pc:grpChg chg="add">
          <ac:chgData name="Kaige Wei" userId="88cf8287bc448f78" providerId="LiveId" clId="{35FBF052-DE0A-48EF-8F73-544C5203005B}" dt="2023-11-20T23:14:06.905" v="84" actId="26606"/>
          <ac:grpSpMkLst>
            <pc:docMk/>
            <pc:sldMk cId="1333816197" sldId="260"/>
            <ac:grpSpMk id="21" creationId="{E799C3D5-7D55-4046-808C-F290F456D6EF}"/>
          </ac:grpSpMkLst>
        </pc:grpChg>
        <pc:picChg chg="add mod">
          <ac:chgData name="Kaige Wei" userId="88cf8287bc448f78" providerId="LiveId" clId="{35FBF052-DE0A-48EF-8F73-544C5203005B}" dt="2023-11-20T23:19:14.364" v="286" actId="14100"/>
          <ac:picMkLst>
            <pc:docMk/>
            <pc:sldMk cId="1333816197" sldId="260"/>
            <ac:picMk id="5" creationId="{E14E20CD-B65E-DAA5-EA18-7E5F697BBC6D}"/>
          </ac:picMkLst>
        </pc:picChg>
      </pc:sldChg>
      <pc:sldChg chg="addSp delSp modSp new mod setBg">
        <pc:chgData name="Kaige Wei" userId="88cf8287bc448f78" providerId="LiveId" clId="{35FBF052-DE0A-48EF-8F73-544C5203005B}" dt="2023-11-20T23:19:31.739" v="293" actId="14100"/>
        <pc:sldMkLst>
          <pc:docMk/>
          <pc:sldMk cId="2156326141" sldId="261"/>
        </pc:sldMkLst>
        <pc:spChg chg="mod">
          <ac:chgData name="Kaige Wei" userId="88cf8287bc448f78" providerId="LiveId" clId="{35FBF052-DE0A-48EF-8F73-544C5203005B}" dt="2023-11-20T23:14:08.492" v="85" actId="26606"/>
          <ac:spMkLst>
            <pc:docMk/>
            <pc:sldMk cId="2156326141" sldId="261"/>
            <ac:spMk id="2" creationId="{6DAFBC24-1C14-363B-C1CD-AF84D8A0C04F}"/>
          </ac:spMkLst>
        </pc:spChg>
        <pc:spChg chg="del mod">
          <ac:chgData name="Kaige Wei" userId="88cf8287bc448f78" providerId="LiveId" clId="{35FBF052-DE0A-48EF-8F73-544C5203005B}" dt="2023-11-20T23:19:21.511" v="287"/>
          <ac:spMkLst>
            <pc:docMk/>
            <pc:sldMk cId="2156326141" sldId="261"/>
            <ac:spMk id="3" creationId="{8D5CA3A4-0422-CEB9-A527-913158753F28}"/>
          </ac:spMkLst>
        </pc:spChg>
        <pc:spChg chg="add del">
          <ac:chgData name="Kaige Wei" userId="88cf8287bc448f78" providerId="LiveId" clId="{35FBF052-DE0A-48EF-8F73-544C5203005B}" dt="2023-11-20T23:14:08.492" v="85" actId="26606"/>
          <ac:spMkLst>
            <pc:docMk/>
            <pc:sldMk cId="2156326141" sldId="261"/>
            <ac:spMk id="8" creationId="{3C06EAFD-0C69-4B3B-BEA7-E7E11DDF9C43}"/>
          </ac:spMkLst>
        </pc:spChg>
        <pc:spChg chg="add del">
          <ac:chgData name="Kaige Wei" userId="88cf8287bc448f78" providerId="LiveId" clId="{35FBF052-DE0A-48EF-8F73-544C5203005B}" dt="2023-11-20T23:14:08.492" v="85" actId="26606"/>
          <ac:spMkLst>
            <pc:docMk/>
            <pc:sldMk cId="2156326141" sldId="261"/>
            <ac:spMk id="10" creationId="{A4066C89-42FB-4624-9AFE-3A31B36491B5}"/>
          </ac:spMkLst>
        </pc:spChg>
        <pc:spChg chg="add del">
          <ac:chgData name="Kaige Wei" userId="88cf8287bc448f78" providerId="LiveId" clId="{35FBF052-DE0A-48EF-8F73-544C5203005B}" dt="2023-11-20T23:14:08.492" v="85" actId="26606"/>
          <ac:spMkLst>
            <pc:docMk/>
            <pc:sldMk cId="2156326141" sldId="261"/>
            <ac:spMk id="12" creationId="{BA218FBC-B2D6-48CA-9289-C4110162EDAD}"/>
          </ac:spMkLst>
        </pc:spChg>
        <pc:spChg chg="add del">
          <ac:chgData name="Kaige Wei" userId="88cf8287bc448f78" providerId="LiveId" clId="{35FBF052-DE0A-48EF-8F73-544C5203005B}" dt="2023-11-20T23:14:08.492" v="85" actId="26606"/>
          <ac:spMkLst>
            <pc:docMk/>
            <pc:sldMk cId="2156326141" sldId="261"/>
            <ac:spMk id="14" creationId="{2DED9084-49DA-4911-ACB7-5F9E4DEFA039}"/>
          </ac:spMkLst>
        </pc:spChg>
        <pc:spChg chg="add">
          <ac:chgData name="Kaige Wei" userId="88cf8287bc448f78" providerId="LiveId" clId="{35FBF052-DE0A-48EF-8F73-544C5203005B}" dt="2023-11-20T23:14:08.492" v="85" actId="26606"/>
          <ac:spMkLst>
            <pc:docMk/>
            <pc:sldMk cId="2156326141" sldId="261"/>
            <ac:spMk id="19" creationId="{5118BA95-03E7-41B7-B442-0AF8C0A7FF68}"/>
          </ac:spMkLst>
        </pc:spChg>
        <pc:spChg chg="add">
          <ac:chgData name="Kaige Wei" userId="88cf8287bc448f78" providerId="LiveId" clId="{35FBF052-DE0A-48EF-8F73-544C5203005B}" dt="2023-11-20T23:14:08.492" v="85" actId="26606"/>
          <ac:spMkLst>
            <pc:docMk/>
            <pc:sldMk cId="2156326141" sldId="261"/>
            <ac:spMk id="25" creationId="{AD9B3EAD-A2B3-42C4-927C-3455E3E69EE6}"/>
          </ac:spMkLst>
        </pc:spChg>
        <pc:grpChg chg="add">
          <ac:chgData name="Kaige Wei" userId="88cf8287bc448f78" providerId="LiveId" clId="{35FBF052-DE0A-48EF-8F73-544C5203005B}" dt="2023-11-20T23:14:08.492" v="85" actId="26606"/>
          <ac:grpSpMkLst>
            <pc:docMk/>
            <pc:sldMk cId="2156326141" sldId="261"/>
            <ac:grpSpMk id="21" creationId="{E799C3D5-7D55-4046-808C-F290F456D6EF}"/>
          </ac:grpSpMkLst>
        </pc:grpChg>
        <pc:picChg chg="add mod">
          <ac:chgData name="Kaige Wei" userId="88cf8287bc448f78" providerId="LiveId" clId="{35FBF052-DE0A-48EF-8F73-544C5203005B}" dt="2023-11-20T23:19:31.739" v="293" actId="14100"/>
          <ac:picMkLst>
            <pc:docMk/>
            <pc:sldMk cId="2156326141" sldId="261"/>
            <ac:picMk id="5" creationId="{B8FBEBE5-3DB8-4D38-9CE5-6B9804A0211D}"/>
          </ac:picMkLst>
        </pc:picChg>
      </pc:sldChg>
      <pc:sldChg chg="addSp delSp modSp new mod setBg">
        <pc:chgData name="Kaige Wei" userId="88cf8287bc448f78" providerId="LiveId" clId="{35FBF052-DE0A-48EF-8F73-544C5203005B}" dt="2023-11-20T23:19:45.711" v="300" actId="14100"/>
        <pc:sldMkLst>
          <pc:docMk/>
          <pc:sldMk cId="797248470" sldId="262"/>
        </pc:sldMkLst>
        <pc:spChg chg="mod">
          <ac:chgData name="Kaige Wei" userId="88cf8287bc448f78" providerId="LiveId" clId="{35FBF052-DE0A-48EF-8F73-544C5203005B}" dt="2023-11-20T23:13:58.135" v="81" actId="26606"/>
          <ac:spMkLst>
            <pc:docMk/>
            <pc:sldMk cId="797248470" sldId="262"/>
            <ac:spMk id="2" creationId="{EC27B90D-4636-AC31-ACB7-8525453AEA79}"/>
          </ac:spMkLst>
        </pc:spChg>
        <pc:spChg chg="del mod">
          <ac:chgData name="Kaige Wei" userId="88cf8287bc448f78" providerId="LiveId" clId="{35FBF052-DE0A-48EF-8F73-544C5203005B}" dt="2023-11-20T23:19:37.560" v="294"/>
          <ac:spMkLst>
            <pc:docMk/>
            <pc:sldMk cId="797248470" sldId="262"/>
            <ac:spMk id="3" creationId="{07C55408-72CF-E9E6-DE45-914123A46B89}"/>
          </ac:spMkLst>
        </pc:spChg>
        <pc:spChg chg="add del">
          <ac:chgData name="Kaige Wei" userId="88cf8287bc448f78" providerId="LiveId" clId="{35FBF052-DE0A-48EF-8F73-544C5203005B}" dt="2023-11-20T23:13:58.135" v="81" actId="26606"/>
          <ac:spMkLst>
            <pc:docMk/>
            <pc:sldMk cId="797248470" sldId="262"/>
            <ac:spMk id="8" creationId="{3C06EAFD-0C69-4B3B-BEA7-E7E11DDF9C43}"/>
          </ac:spMkLst>
        </pc:spChg>
        <pc:spChg chg="add del">
          <ac:chgData name="Kaige Wei" userId="88cf8287bc448f78" providerId="LiveId" clId="{35FBF052-DE0A-48EF-8F73-544C5203005B}" dt="2023-11-20T23:13:58.135" v="81" actId="26606"/>
          <ac:spMkLst>
            <pc:docMk/>
            <pc:sldMk cId="797248470" sldId="262"/>
            <ac:spMk id="10" creationId="{A4066C89-42FB-4624-9AFE-3A31B36491B5}"/>
          </ac:spMkLst>
        </pc:spChg>
        <pc:spChg chg="add del">
          <ac:chgData name="Kaige Wei" userId="88cf8287bc448f78" providerId="LiveId" clId="{35FBF052-DE0A-48EF-8F73-544C5203005B}" dt="2023-11-20T23:13:58.135" v="81" actId="26606"/>
          <ac:spMkLst>
            <pc:docMk/>
            <pc:sldMk cId="797248470" sldId="262"/>
            <ac:spMk id="12" creationId="{BA218FBC-B2D6-48CA-9289-C4110162EDAD}"/>
          </ac:spMkLst>
        </pc:spChg>
        <pc:spChg chg="add del">
          <ac:chgData name="Kaige Wei" userId="88cf8287bc448f78" providerId="LiveId" clId="{35FBF052-DE0A-48EF-8F73-544C5203005B}" dt="2023-11-20T23:13:58.135" v="81" actId="26606"/>
          <ac:spMkLst>
            <pc:docMk/>
            <pc:sldMk cId="797248470" sldId="262"/>
            <ac:spMk id="14" creationId="{2DED9084-49DA-4911-ACB7-5F9E4DEFA039}"/>
          </ac:spMkLst>
        </pc:spChg>
        <pc:spChg chg="add">
          <ac:chgData name="Kaige Wei" userId="88cf8287bc448f78" providerId="LiveId" clId="{35FBF052-DE0A-48EF-8F73-544C5203005B}" dt="2023-11-20T23:13:58.135" v="81" actId="26606"/>
          <ac:spMkLst>
            <pc:docMk/>
            <pc:sldMk cId="797248470" sldId="262"/>
            <ac:spMk id="19" creationId="{5118BA95-03E7-41B7-B442-0AF8C0A7FF68}"/>
          </ac:spMkLst>
        </pc:spChg>
        <pc:spChg chg="add">
          <ac:chgData name="Kaige Wei" userId="88cf8287bc448f78" providerId="LiveId" clId="{35FBF052-DE0A-48EF-8F73-544C5203005B}" dt="2023-11-20T23:13:58.135" v="81" actId="26606"/>
          <ac:spMkLst>
            <pc:docMk/>
            <pc:sldMk cId="797248470" sldId="262"/>
            <ac:spMk id="25" creationId="{AD9B3EAD-A2B3-42C4-927C-3455E3E69EE6}"/>
          </ac:spMkLst>
        </pc:spChg>
        <pc:grpChg chg="add">
          <ac:chgData name="Kaige Wei" userId="88cf8287bc448f78" providerId="LiveId" clId="{35FBF052-DE0A-48EF-8F73-544C5203005B}" dt="2023-11-20T23:13:58.135" v="81" actId="26606"/>
          <ac:grpSpMkLst>
            <pc:docMk/>
            <pc:sldMk cId="797248470" sldId="262"/>
            <ac:grpSpMk id="21" creationId="{E799C3D5-7D55-4046-808C-F290F456D6EF}"/>
          </ac:grpSpMkLst>
        </pc:grpChg>
        <pc:picChg chg="add mod">
          <ac:chgData name="Kaige Wei" userId="88cf8287bc448f78" providerId="LiveId" clId="{35FBF052-DE0A-48EF-8F73-544C5203005B}" dt="2023-11-20T23:19:45.711" v="300" actId="14100"/>
          <ac:picMkLst>
            <pc:docMk/>
            <pc:sldMk cId="797248470" sldId="262"/>
            <ac:picMk id="5" creationId="{B41E53E6-6F02-1A66-80DF-C45C31E40712}"/>
          </ac:picMkLst>
        </pc:picChg>
      </pc:sldChg>
      <pc:sldChg chg="addSp modSp new mod setBg">
        <pc:chgData name="Kaige Wei" userId="88cf8287bc448f78" providerId="LiveId" clId="{35FBF052-DE0A-48EF-8F73-544C5203005B}" dt="2023-11-20T23:18:21.494" v="265" actId="20577"/>
        <pc:sldMkLst>
          <pc:docMk/>
          <pc:sldMk cId="2072242610" sldId="263"/>
        </pc:sldMkLst>
        <pc:spChg chg="mod">
          <ac:chgData name="Kaige Wei" userId="88cf8287bc448f78" providerId="LiveId" clId="{35FBF052-DE0A-48EF-8F73-544C5203005B}" dt="2023-11-20T23:14:23.325" v="104" actId="20577"/>
          <ac:spMkLst>
            <pc:docMk/>
            <pc:sldMk cId="2072242610" sldId="263"/>
            <ac:spMk id="2" creationId="{9161A554-C0FC-8192-99BA-D0CD35CB0010}"/>
          </ac:spMkLst>
        </pc:spChg>
        <pc:spChg chg="mod">
          <ac:chgData name="Kaige Wei" userId="88cf8287bc448f78" providerId="LiveId" clId="{35FBF052-DE0A-48EF-8F73-544C5203005B}" dt="2023-11-20T23:18:21.494" v="265" actId="20577"/>
          <ac:spMkLst>
            <pc:docMk/>
            <pc:sldMk cId="2072242610" sldId="263"/>
            <ac:spMk id="3" creationId="{297DCF04-66C3-9962-D495-FB2D492BB802}"/>
          </ac:spMkLst>
        </pc:spChg>
        <pc:spChg chg="add">
          <ac:chgData name="Kaige Wei" userId="88cf8287bc448f78" providerId="LiveId" clId="{35FBF052-DE0A-48EF-8F73-544C5203005B}" dt="2023-11-20T23:13:51.991" v="80" actId="26606"/>
          <ac:spMkLst>
            <pc:docMk/>
            <pc:sldMk cId="2072242610" sldId="263"/>
            <ac:spMk id="8" creationId="{5118BA95-03E7-41B7-B442-0AF8C0A7FF68}"/>
          </ac:spMkLst>
        </pc:spChg>
        <pc:spChg chg="add">
          <ac:chgData name="Kaige Wei" userId="88cf8287bc448f78" providerId="LiveId" clId="{35FBF052-DE0A-48EF-8F73-544C5203005B}" dt="2023-11-20T23:13:51.991" v="80" actId="26606"/>
          <ac:spMkLst>
            <pc:docMk/>
            <pc:sldMk cId="2072242610" sldId="263"/>
            <ac:spMk id="14" creationId="{AD9B3EAD-A2B3-42C4-927C-3455E3E69EE6}"/>
          </ac:spMkLst>
        </pc:spChg>
        <pc:grpChg chg="add">
          <ac:chgData name="Kaige Wei" userId="88cf8287bc448f78" providerId="LiveId" clId="{35FBF052-DE0A-48EF-8F73-544C5203005B}" dt="2023-11-20T23:13:51.991" v="80" actId="26606"/>
          <ac:grpSpMkLst>
            <pc:docMk/>
            <pc:sldMk cId="2072242610" sldId="263"/>
            <ac:grpSpMk id="10" creationId="{E799C3D5-7D55-4046-808C-F290F456D6E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DD8-477E-4143-8DFB-99E1218631C9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2A0C752-B9E7-496B-812A-86FEE8D3A0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04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DD8-477E-4143-8DFB-99E1218631C9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C752-B9E7-496B-812A-86FEE8D3A0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44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DD8-477E-4143-8DFB-99E1218631C9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C752-B9E7-496B-812A-86FEE8D3A0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20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DD8-477E-4143-8DFB-99E1218631C9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C752-B9E7-496B-812A-86FEE8D3A0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322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6C94DD8-477E-4143-8DFB-99E1218631C9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2A0C752-B9E7-496B-812A-86FEE8D3A0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05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DD8-477E-4143-8DFB-99E1218631C9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C752-B9E7-496B-812A-86FEE8D3A0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55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DD8-477E-4143-8DFB-99E1218631C9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C752-B9E7-496B-812A-86FEE8D3A0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56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DD8-477E-4143-8DFB-99E1218631C9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C752-B9E7-496B-812A-86FEE8D3A0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14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DD8-477E-4143-8DFB-99E1218631C9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C752-B9E7-496B-812A-86FEE8D3A0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11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DD8-477E-4143-8DFB-99E1218631C9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C752-B9E7-496B-812A-86FEE8D3A0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40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4DD8-477E-4143-8DFB-99E1218631C9}" type="datetimeFigureOut">
              <a:rPr lang="en-AU" smtClean="0"/>
              <a:t>21/11/2023</a:t>
            </a:fld>
            <a:endParaRPr lang="en-A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C752-B9E7-496B-812A-86FEE8D3A0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2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6C94DD8-477E-4143-8DFB-99E1218631C9}" type="datetimeFigureOut">
              <a:rPr lang="en-AU" smtClean="0"/>
              <a:t>21/11/2023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2A0C752-B9E7-496B-812A-86FEE8D3A0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306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93F02-FE10-2DCA-B11D-745AEF3F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AU" sz="4800" dirty="0">
                <a:solidFill>
                  <a:srgbClr val="FFFFFF"/>
                </a:solidFill>
              </a:rPr>
              <a:t>My Portfolio</a:t>
            </a:r>
            <a:br>
              <a:rPr lang="en-AU" sz="4800" dirty="0">
                <a:solidFill>
                  <a:srgbClr val="FFFFFF"/>
                </a:solidFill>
              </a:rPr>
            </a:br>
            <a:r>
              <a:rPr lang="en-AU" sz="4800" dirty="0">
                <a:solidFill>
                  <a:srgbClr val="FFFFFF"/>
                </a:solidFill>
              </a:rPr>
              <a:t>-Sitemap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1F6169B2-7294-8ADC-CA53-366751C0E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910" y="886409"/>
            <a:ext cx="7077826" cy="5172154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093F02-FE10-2DCA-B11D-745AEF3F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AU" sz="3000">
                <a:solidFill>
                  <a:srgbClr val="FFFFFF"/>
                </a:solidFill>
              </a:rPr>
              <a:t>home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15" name="Content Placeholder 14" descr="A computer with a screen on&#10;&#10;Description automatically generated">
            <a:extLst>
              <a:ext uri="{FF2B5EF4-FFF2-40B4-BE49-F238E27FC236}">
                <a16:creationId xmlns:a16="http://schemas.microsoft.com/office/drawing/2014/main" id="{5C8F16AB-6D2B-9FB3-AA88-6B1F34CC8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35" y="821094"/>
            <a:ext cx="7086364" cy="5001208"/>
          </a:xfrm>
        </p:spPr>
      </p:pic>
    </p:spTree>
    <p:extLst>
      <p:ext uri="{BB962C8B-B14F-4D97-AF65-F5344CB8AC3E}">
        <p14:creationId xmlns:p14="http://schemas.microsoft.com/office/powerpoint/2010/main" val="241167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17EA0A-269B-7483-E121-408728F0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AU" sz="3000">
                <a:solidFill>
                  <a:srgbClr val="FFFFFF"/>
                </a:solidFill>
              </a:rPr>
              <a:t>about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5" name="Content Placeholder 4" descr="A person taking a selfie&#10;&#10;Description automatically generated">
            <a:extLst>
              <a:ext uri="{FF2B5EF4-FFF2-40B4-BE49-F238E27FC236}">
                <a16:creationId xmlns:a16="http://schemas.microsoft.com/office/drawing/2014/main" id="{00A0FBB8-2744-E8DC-97B2-39210E5C0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19" y="1007332"/>
            <a:ext cx="6578528" cy="4413754"/>
          </a:xfrm>
        </p:spPr>
      </p:pic>
    </p:spTree>
    <p:extLst>
      <p:ext uri="{BB962C8B-B14F-4D97-AF65-F5344CB8AC3E}">
        <p14:creationId xmlns:p14="http://schemas.microsoft.com/office/powerpoint/2010/main" val="273667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490CFE-0630-2559-BD37-16912237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AU" sz="3000">
                <a:solidFill>
                  <a:srgbClr val="FFFFFF"/>
                </a:solidFill>
              </a:rPr>
              <a:t>skills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4E20CD-B65E-DAA5-EA18-7E5F697BB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18" y="886408"/>
            <a:ext cx="6422475" cy="4371393"/>
          </a:xfrm>
        </p:spPr>
      </p:pic>
    </p:spTree>
    <p:extLst>
      <p:ext uri="{BB962C8B-B14F-4D97-AF65-F5344CB8AC3E}">
        <p14:creationId xmlns:p14="http://schemas.microsoft.com/office/powerpoint/2010/main" val="133381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AFBC24-1C14-363B-C1CD-AF84D8A0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AU" sz="3000">
                <a:solidFill>
                  <a:srgbClr val="FFFFFF"/>
                </a:solidFill>
              </a:rPr>
              <a:t>blog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5" name="Content Placeholder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B8FBEBE5-3DB8-4D38-9CE5-6B9804A02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31" y="1600200"/>
            <a:ext cx="6279502" cy="3657601"/>
          </a:xfrm>
        </p:spPr>
      </p:pic>
    </p:spTree>
    <p:extLst>
      <p:ext uri="{BB962C8B-B14F-4D97-AF65-F5344CB8AC3E}">
        <p14:creationId xmlns:p14="http://schemas.microsoft.com/office/powerpoint/2010/main" val="215632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27B90D-4636-AC31-ACB7-8525453A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AU" sz="3000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1E53E6-6F02-1A66-80DF-C45C31E40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18" y="1352939"/>
            <a:ext cx="6609087" cy="3904862"/>
          </a:xfrm>
        </p:spPr>
      </p:pic>
    </p:spTree>
    <p:extLst>
      <p:ext uri="{BB962C8B-B14F-4D97-AF65-F5344CB8AC3E}">
        <p14:creationId xmlns:p14="http://schemas.microsoft.com/office/powerpoint/2010/main" val="79724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61A554-C0FC-8192-99BA-D0CD35CB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AU" sz="3000" dirty="0">
                <a:solidFill>
                  <a:srgbClr val="FFFFFF"/>
                </a:solidFill>
              </a:rPr>
              <a:t>List of components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CF04-66C3-9962-D495-FB2D492B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AU" dirty="0"/>
              <a:t>Image </a:t>
            </a:r>
            <a:r>
              <a:rPr lang="en-AU" dirty="0" err="1"/>
              <a:t>Gallary</a:t>
            </a:r>
            <a:endParaRPr lang="en-AU" dirty="0"/>
          </a:p>
          <a:p>
            <a:r>
              <a:rPr lang="en-AU" dirty="0"/>
              <a:t>Responsive Design</a:t>
            </a:r>
          </a:p>
          <a:p>
            <a:pPr lvl="1"/>
            <a:r>
              <a:rPr lang="en-AU" dirty="0"/>
              <a:t>Flex</a:t>
            </a:r>
          </a:p>
          <a:p>
            <a:pPr lvl="1"/>
            <a:r>
              <a:rPr lang="en-AU" dirty="0"/>
              <a:t>Grid</a:t>
            </a:r>
          </a:p>
          <a:p>
            <a:pPr lvl="1"/>
            <a:r>
              <a:rPr lang="en-AU" dirty="0" err="1"/>
              <a:t>Javascript</a:t>
            </a:r>
            <a:endParaRPr lang="en-AU" dirty="0"/>
          </a:p>
          <a:p>
            <a:r>
              <a:rPr lang="en-AU" dirty="0"/>
              <a:t>Animation</a:t>
            </a:r>
          </a:p>
          <a:p>
            <a:r>
              <a:rPr lang="en-AU" dirty="0"/>
              <a:t>Download Resume</a:t>
            </a:r>
          </a:p>
          <a:p>
            <a:r>
              <a:rPr lang="en-AU" dirty="0"/>
              <a:t>Contact Form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2242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</TotalTime>
  <Words>25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My Portfolio -Sitemap</vt:lpstr>
      <vt:lpstr>home</vt:lpstr>
      <vt:lpstr>about</vt:lpstr>
      <vt:lpstr>skills</vt:lpstr>
      <vt:lpstr>blog</vt:lpstr>
      <vt:lpstr>contact</vt:lpstr>
      <vt:lpstr>List of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Portfolio -Sitemap</dc:title>
  <dc:creator>Kaige Wei</dc:creator>
  <cp:lastModifiedBy>Kaige Wei</cp:lastModifiedBy>
  <cp:revision>1</cp:revision>
  <dcterms:created xsi:type="dcterms:W3CDTF">2023-11-20T23:04:57Z</dcterms:created>
  <dcterms:modified xsi:type="dcterms:W3CDTF">2023-11-20T23:19:51Z</dcterms:modified>
</cp:coreProperties>
</file>