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5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659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03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693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18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99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06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069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529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65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2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753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4C1B0-815E-458A-A7E6-230308F75011}" type="datetimeFigureOut">
              <a:rPr lang="sv-SE" smtClean="0"/>
              <a:t>2024-03-20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48DC8-C0E6-4F6C-970F-D80A7C2577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520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6950" y="3168650"/>
            <a:ext cx="252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2400" dirty="0" smtClean="0">
                <a:latin typeface="Rockwell" panose="02060603020205020403" pitchFamily="18" charset="0"/>
              </a:rPr>
              <a:t>KTH geo-image</a:t>
            </a:r>
            <a:endParaRPr lang="sv-SE" sz="2400" dirty="0"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93013" y="3168650"/>
            <a:ext cx="2435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sz="2400" dirty="0" smtClean="0">
                <a:latin typeface="Rockwell" panose="02060603020205020403" pitchFamily="18" charset="0"/>
              </a:rPr>
              <a:t> and motor road</a:t>
            </a:r>
            <a:endParaRPr lang="sv-SE" sz="2400" dirty="0">
              <a:latin typeface="Rockwell" panose="020606030202050204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"/>
          <a:stretch/>
        </p:blipFill>
        <p:spPr>
          <a:xfrm>
            <a:off x="1366923" y="78196"/>
            <a:ext cx="2881312" cy="5916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1"/>
          <a:stretch/>
        </p:blipFill>
        <p:spPr>
          <a:xfrm>
            <a:off x="1366442" y="84546"/>
            <a:ext cx="2881793" cy="59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3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650"/>
    </mc:Choice>
    <mc:Fallback>
      <p:transition advTm="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7" b="-430"/>
          <a:stretch/>
        </p:blipFill>
        <p:spPr>
          <a:xfrm>
            <a:off x="621445" y="398417"/>
            <a:ext cx="3842006" cy="61591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6950" y="3168650"/>
            <a:ext cx="378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2400" dirty="0" smtClean="0">
                <a:latin typeface="Rockwell" panose="02060603020205020403" pitchFamily="18" charset="0"/>
              </a:rPr>
              <a:t>KTH </a:t>
            </a:r>
            <a:r>
              <a:rPr lang="sv-SE" altLang="zh-CN" sz="2400" dirty="0" err="1" smtClean="0">
                <a:latin typeface="Rockwell" panose="02060603020205020403" pitchFamily="18" charset="0"/>
              </a:rPr>
              <a:t>graph</a:t>
            </a:r>
            <a:r>
              <a:rPr lang="sv-SE" altLang="zh-CN" sz="2400" dirty="0" smtClean="0">
                <a:latin typeface="Rockwell" panose="02060603020205020403" pitchFamily="18" charset="0"/>
              </a:rPr>
              <a:t> </a:t>
            </a:r>
            <a:r>
              <a:rPr lang="sv-SE" altLang="zh-CN" sz="2400" dirty="0" err="1" smtClean="0">
                <a:latin typeface="Rockwell" panose="02060603020205020403" pitchFamily="18" charset="0"/>
              </a:rPr>
              <a:t>network</a:t>
            </a:r>
            <a:r>
              <a:rPr lang="sv-SE" altLang="zh-CN" sz="2400" dirty="0" smtClean="0">
                <a:latin typeface="Rockwell" panose="02060603020205020403" pitchFamily="18" charset="0"/>
              </a:rPr>
              <a:t> </a:t>
            </a:r>
          </a:p>
          <a:p>
            <a:r>
              <a:rPr lang="sv-SE" altLang="zh-CN" sz="2400" dirty="0" err="1" smtClean="0">
                <a:latin typeface="Rockwell" panose="02060603020205020403" pitchFamily="18" charset="0"/>
              </a:rPr>
              <a:t>with</a:t>
            </a:r>
            <a:r>
              <a:rPr lang="sv-SE" altLang="zh-CN" sz="2400" dirty="0" smtClean="0">
                <a:latin typeface="Rockwell" panose="02060603020205020403" pitchFamily="18" charset="0"/>
              </a:rPr>
              <a:t> </a:t>
            </a:r>
            <a:r>
              <a:rPr lang="sv-SE" altLang="zh-CN" sz="2400" dirty="0" err="1" smtClean="0">
                <a:latin typeface="Rockwell" panose="02060603020205020403" pitchFamily="18" charset="0"/>
              </a:rPr>
              <a:t>nodes</a:t>
            </a:r>
            <a:r>
              <a:rPr lang="sv-SE" altLang="zh-CN" sz="2400" dirty="0" smtClean="0">
                <a:latin typeface="Rockwell" panose="02060603020205020403" pitchFamily="18" charset="0"/>
              </a:rPr>
              <a:t> and </a:t>
            </a:r>
            <a:r>
              <a:rPr lang="sv-SE" altLang="zh-CN" sz="2400" dirty="0" err="1" smtClean="0">
                <a:latin typeface="Rockwell" panose="02060603020205020403" pitchFamily="18" charset="0"/>
              </a:rPr>
              <a:t>edges</a:t>
            </a:r>
            <a:endParaRPr lang="sv-SE" sz="2400" dirty="0">
              <a:latin typeface="Rockwell" panose="020606030202050204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71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04">
        <p:fade/>
      </p:transition>
    </mc:Choice>
    <mc:Fallback>
      <p:transition spd="med" advTm="36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4" y="68580"/>
            <a:ext cx="3358242" cy="6716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6950" y="3168650"/>
            <a:ext cx="378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2400" dirty="0" smtClean="0">
                <a:latin typeface="Rockwell" panose="02060603020205020403" pitchFamily="18" charset="0"/>
              </a:rPr>
              <a:t>Risk </a:t>
            </a:r>
            <a:r>
              <a:rPr lang="sv-SE" altLang="zh-CN" sz="2400" dirty="0" err="1" smtClean="0">
                <a:latin typeface="Rockwell" panose="02060603020205020403" pitchFamily="18" charset="0"/>
              </a:rPr>
              <a:t>evaluation</a:t>
            </a:r>
            <a:r>
              <a:rPr lang="sv-SE" altLang="zh-CN" sz="2400" dirty="0" smtClean="0">
                <a:latin typeface="Rockwell" panose="02060603020205020403" pitchFamily="18" charset="0"/>
              </a:rPr>
              <a:t> </a:t>
            </a:r>
            <a:r>
              <a:rPr lang="sv-SE" altLang="zh-CN" sz="2400" dirty="0" err="1" smtClean="0">
                <a:latin typeface="Rockwell" panose="02060603020205020403" pitchFamily="18" charset="0"/>
              </a:rPr>
              <a:t>of</a:t>
            </a:r>
            <a:r>
              <a:rPr lang="sv-SE" altLang="zh-CN" sz="2400" dirty="0" smtClean="0">
                <a:latin typeface="Rockwell" panose="02060603020205020403" pitchFamily="18" charset="0"/>
              </a:rPr>
              <a:t> </a:t>
            </a:r>
            <a:r>
              <a:rPr lang="sv-SE" altLang="zh-CN" sz="2400" dirty="0" err="1" smtClean="0">
                <a:latin typeface="Rockwell" panose="02060603020205020403" pitchFamily="18" charset="0"/>
              </a:rPr>
              <a:t>two</a:t>
            </a:r>
            <a:r>
              <a:rPr lang="sv-SE" altLang="zh-CN" sz="2400" dirty="0" smtClean="0">
                <a:latin typeface="Rockwell" panose="02060603020205020403" pitchFamily="18" charset="0"/>
              </a:rPr>
              <a:t> </a:t>
            </a:r>
            <a:r>
              <a:rPr lang="sv-SE" altLang="zh-CN" sz="2400" dirty="0" err="1" smtClean="0">
                <a:latin typeface="Rockwell" panose="02060603020205020403" pitchFamily="18" charset="0"/>
              </a:rPr>
              <a:t>vehicles</a:t>
            </a:r>
            <a:r>
              <a:rPr lang="sv-SE" altLang="zh-CN" sz="2400" dirty="0" smtClean="0">
                <a:latin typeface="Rockwell" panose="02060603020205020403" pitchFamily="18" charset="0"/>
              </a:rPr>
              <a:t> at </a:t>
            </a:r>
            <a:r>
              <a:rPr lang="sv-SE" altLang="zh-CN" sz="2400" dirty="0" err="1" smtClean="0">
                <a:latin typeface="Rockwell" panose="02060603020205020403" pitchFamily="18" charset="0"/>
              </a:rPr>
              <a:t>Telco</a:t>
            </a:r>
            <a:r>
              <a:rPr lang="sv-SE" altLang="zh-CN" sz="2400" dirty="0" smtClean="0">
                <a:latin typeface="Rockwell" panose="02060603020205020403" pitchFamily="18" charset="0"/>
              </a:rPr>
              <a:t> </a:t>
            </a:r>
            <a:r>
              <a:rPr lang="sv-SE" altLang="zh-CN" sz="2400" dirty="0" err="1" smtClean="0">
                <a:latin typeface="Rockwell" panose="02060603020205020403" pitchFamily="18" charset="0"/>
              </a:rPr>
              <a:t>edge</a:t>
            </a:r>
            <a:endParaRPr lang="sv-SE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980">
        <p:fade/>
      </p:transition>
    </mc:Choice>
    <mc:Fallback>
      <p:transition spd="med" advTm="69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Kaige Tan</dc:creator>
  <cp:lastModifiedBy>Kaige Tan</cp:lastModifiedBy>
  <cp:revision>4</cp:revision>
  <dcterms:created xsi:type="dcterms:W3CDTF">2024-03-20T16:48:40Z</dcterms:created>
  <dcterms:modified xsi:type="dcterms:W3CDTF">2024-03-20T17:17:43Z</dcterms:modified>
</cp:coreProperties>
</file>