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5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F159-3866-7F1C-FE60-4B3225DFB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93DA8D-73E5-315E-25D0-2CC7A8485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BAC71-F5C4-B141-3072-FDAD4345A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3BAA-3896-4577-8310-6C4C36C80D26}" type="datetimeFigureOut">
              <a:rPr lang="en-AU" smtClean="0"/>
              <a:t>31/05/2024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097C0-F2F8-3B50-F29F-D4D880356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B38F5-D55D-BBC7-B660-3908CC99D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489A8-500D-4D7D-8CFB-EA08B183F4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1478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640B4-42AA-24BB-D1DF-03FBDC07D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F29FA0-B406-10B8-4ED2-784861879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572D5-5538-668D-005F-1DD491BF9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3BAA-3896-4577-8310-6C4C36C80D26}" type="datetimeFigureOut">
              <a:rPr lang="en-AU" smtClean="0"/>
              <a:t>31/05/2024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48DD9-0038-E6C6-03BA-C84A8E15C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55A42-C64A-F4F3-462C-98EB9FFCC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489A8-500D-4D7D-8CFB-EA08B183F4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9585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0B8CDA-61D8-7D41-A0EE-6ED5375B52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7573A9-BED8-A0B1-912C-E7CE0AABB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EDB31-B7C2-0389-F038-579110A6A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3BAA-3896-4577-8310-6C4C36C80D26}" type="datetimeFigureOut">
              <a:rPr lang="en-AU" smtClean="0"/>
              <a:t>31/05/2024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DF208-FA73-85D8-B5F7-88CED6D77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1538A-978B-48B5-6D2B-8F5E04912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489A8-500D-4D7D-8CFB-EA08B183F4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8162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BDBE7-807A-2ECE-2561-207DC55B5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191CB-7358-89E5-6D66-7AFF88834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0DD48-EF57-B26D-E8A2-854357E61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3BAA-3896-4577-8310-6C4C36C80D26}" type="datetimeFigureOut">
              <a:rPr lang="en-AU" smtClean="0"/>
              <a:t>31/05/2024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38318-F774-AFFE-805E-A5531DAA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4F7C9-8137-5CAC-41F7-22081BE0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489A8-500D-4D7D-8CFB-EA08B183F4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2603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3E50E-79E2-8617-679D-91BF5B116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3C20B-C779-21E4-775D-306AAA8E5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05D4F-2E2E-3449-F686-8B4AB20D0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3BAA-3896-4577-8310-6C4C36C80D26}" type="datetimeFigureOut">
              <a:rPr lang="en-AU" smtClean="0"/>
              <a:t>31/05/2024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706E0-53F0-343C-247A-86105DF4A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2B9E8-524E-AF01-AF37-BABB594B4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489A8-500D-4D7D-8CFB-EA08B183F4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1774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5CB06-5CA4-2B95-C258-BB5204A01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F6584-FA26-53D9-0867-5233C863F3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1113B7-63CC-EA29-E88A-ACF056EDE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465EF-FF1E-2DE8-D7DE-61433C2A9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3BAA-3896-4577-8310-6C4C36C80D26}" type="datetimeFigureOut">
              <a:rPr lang="en-AU" smtClean="0"/>
              <a:t>31/05/2024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ABFFB-B10D-0C0C-0817-03557B01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33AA8-A31F-BB5A-9270-4EBDCFC66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489A8-500D-4D7D-8CFB-EA08B183F4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8578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62CC0-F00B-7CC8-7823-A8762630A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FC7A0-0FEF-B3E9-5D3F-1ADBCC349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54746-4580-D5B6-BCAA-CED22E5D8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F6927C-F6D7-38BA-8B43-D87793E27D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4EC11-8DBB-08F0-C138-F0008D6ABF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7A7AEE-E3E6-47A0-AB4F-3E9EB1FAC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3BAA-3896-4577-8310-6C4C36C80D26}" type="datetimeFigureOut">
              <a:rPr lang="en-AU" smtClean="0"/>
              <a:t>31/05/2024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A40CC6-D92F-BDCC-2DF3-CF73D85DF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7A9D60-4189-8815-A299-0DFD471B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489A8-500D-4D7D-8CFB-EA08B183F4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454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7253B-F0FE-1185-4733-DE6FF7E9E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226B9A-DB52-0BDC-31AC-C7F7FF6BC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3BAA-3896-4577-8310-6C4C36C80D26}" type="datetimeFigureOut">
              <a:rPr lang="en-AU" smtClean="0"/>
              <a:t>31/05/2024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1C2440-07EF-C18A-2C5C-74E1D99C2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43C891-ABEE-BD31-6D1D-889204234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489A8-500D-4D7D-8CFB-EA08B183F4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8709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A636E7-C5C4-1CB1-4028-91D2848CF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3BAA-3896-4577-8310-6C4C36C80D26}" type="datetimeFigureOut">
              <a:rPr lang="en-AU" smtClean="0"/>
              <a:t>31/05/2024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702D24-7769-DE06-D4A2-7D43BD87A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A692F-7BE0-338B-7EB2-925DDF890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489A8-500D-4D7D-8CFB-EA08B183F4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8472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6746F-B86D-2BB1-FCCB-9378994B1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AD0F6-6BF9-2211-B6D0-469562B1C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9BF14C-49F3-830A-75E8-207958EA6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FD652-C9AF-3BC1-E7DF-F23822249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3BAA-3896-4577-8310-6C4C36C80D26}" type="datetimeFigureOut">
              <a:rPr lang="en-AU" smtClean="0"/>
              <a:t>31/05/2024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B7414-152B-42F6-6C01-8A9757D76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2AB14-6B72-E516-AC30-A75389574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489A8-500D-4D7D-8CFB-EA08B183F4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469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5D416-4713-093E-16E9-1E410D82D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49B95C-3397-B4E7-0DDA-7DE8150020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54367C-5C3E-C7D4-FC64-8A230DF9A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777D3-02CB-D9F8-2345-1A890EFD8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63BAA-3896-4577-8310-6C4C36C80D26}" type="datetimeFigureOut">
              <a:rPr lang="en-AU" smtClean="0"/>
              <a:t>31/05/2024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EF5C14-38EF-FA82-06B3-BE5249145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10E78-2DD1-2C5E-DEB6-37599E33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489A8-500D-4D7D-8CFB-EA08B183F4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387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34554B-DCE1-F2EC-9E04-4B93C64FB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29147-E920-B377-E626-151E83399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808DA-1C31-FC57-9954-6BFEA34EE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763BAA-3896-4577-8310-6C4C36C80D26}" type="datetimeFigureOut">
              <a:rPr lang="en-AU" smtClean="0"/>
              <a:t>31/05/2024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BCDCF-C701-FE1A-9C27-676E21A50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BA2C4-8E74-8C69-15B7-BE2E194EC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8489A8-500D-4D7D-8CFB-EA08B183F4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9403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eophysical Fluid Dynamics - Pedlosky, Joseph | 9780387963877 |  Amazon.com.au | Books">
            <a:extLst>
              <a:ext uri="{FF2B5EF4-FFF2-40B4-BE49-F238E27FC236}">
                <a16:creationId xmlns:a16="http://schemas.microsoft.com/office/drawing/2014/main" id="{4A9934F0-85D8-1593-CFE2-CC92788427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83" r="14993"/>
          <a:stretch/>
        </p:blipFill>
        <p:spPr bwMode="auto">
          <a:xfrm>
            <a:off x="200167" y="210669"/>
            <a:ext cx="3230783" cy="462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tmosphere-Ocean Dynamics (ISSN Book 30) eBook : Gill, Adrian:  Amazon.com.au: Kindle Store">
            <a:extLst>
              <a:ext uri="{FF2B5EF4-FFF2-40B4-BE49-F238E27FC236}">
                <a16:creationId xmlns:a16="http://schemas.microsoft.com/office/drawing/2014/main" id="{27C24B95-AB2A-A8C4-74AF-1B9AEA39B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355" y="2348656"/>
            <a:ext cx="2961409" cy="432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troduction to Geophysical Fluid Dynamics: Physical and Numerical Aspects  (ISSN Book 101) eBook : Cushman-Roisin, Benoit, Beckers, Jean-Marie:  Amazon.com.au: Kindle Store">
            <a:extLst>
              <a:ext uri="{FF2B5EF4-FFF2-40B4-BE49-F238E27FC236}">
                <a16:creationId xmlns:a16="http://schemas.microsoft.com/office/drawing/2014/main" id="{916E16DD-DE5A-3284-3E55-668491131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688" y="215728"/>
            <a:ext cx="3515591" cy="432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tmospheric and Oceanic Fluid Dynamics">
            <a:extLst>
              <a:ext uri="{FF2B5EF4-FFF2-40B4-BE49-F238E27FC236}">
                <a16:creationId xmlns:a16="http://schemas.microsoft.com/office/drawing/2014/main" id="{58243213-32D1-57C5-0FA6-8EB8DBDC5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523" y="2438400"/>
            <a:ext cx="3398533" cy="4284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64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Kaihe Yamazaki</dc:creator>
  <cp:lastModifiedBy>Kaihe Yamazaki</cp:lastModifiedBy>
  <cp:revision>1</cp:revision>
  <dcterms:created xsi:type="dcterms:W3CDTF">2024-05-31T06:42:13Z</dcterms:created>
  <dcterms:modified xsi:type="dcterms:W3CDTF">2024-05-31T06:45:18Z</dcterms:modified>
</cp:coreProperties>
</file>