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2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7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7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2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BC830-0786-41BE-A82D-0F1E03C10EF4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FBF6-3B0C-4567-BDC5-F3A868590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blue, snow, standing&#10;&#10;Description automatically generated">
            <a:extLst>
              <a:ext uri="{FF2B5EF4-FFF2-40B4-BE49-F238E27FC236}">
                <a16:creationId xmlns:a16="http://schemas.microsoft.com/office/drawing/2014/main" id="{4FD520D7-257C-4F3E-80D5-9ECC1327E7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4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YAMAZAKI Kaihe</dc:creator>
  <cp:lastModifiedBy>YAMAZAKI Kaihe</cp:lastModifiedBy>
  <cp:revision>3</cp:revision>
  <dcterms:created xsi:type="dcterms:W3CDTF">2020-09-17T01:53:18Z</dcterms:created>
  <dcterms:modified xsi:type="dcterms:W3CDTF">2020-09-17T02:27:22Z</dcterms:modified>
</cp:coreProperties>
</file>