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kai jie" userId="34f6562e82364fe7" providerId="LiveId" clId="{A1C38A56-EDAB-450A-B7DE-EBD000B2849D}"/>
    <pc:docChg chg="undo custSel addSld modSld">
      <pc:chgData name="tang kai jie" userId="34f6562e82364fe7" providerId="LiveId" clId="{A1C38A56-EDAB-450A-B7DE-EBD000B2849D}" dt="2024-02-08T22:19:00.379" v="146" actId="26606"/>
      <pc:docMkLst>
        <pc:docMk/>
      </pc:docMkLst>
      <pc:sldChg chg="modSp new mod">
        <pc:chgData name="tang kai jie" userId="34f6562e82364fe7" providerId="LiveId" clId="{A1C38A56-EDAB-450A-B7DE-EBD000B2849D}" dt="2024-02-08T21:55:25.255" v="30" actId="20577"/>
        <pc:sldMkLst>
          <pc:docMk/>
          <pc:sldMk cId="99193223" sldId="256"/>
        </pc:sldMkLst>
        <pc:spChg chg="mod">
          <ac:chgData name="tang kai jie" userId="34f6562e82364fe7" providerId="LiveId" clId="{A1C38A56-EDAB-450A-B7DE-EBD000B2849D}" dt="2024-02-08T21:55:19.522" v="14" actId="20577"/>
          <ac:spMkLst>
            <pc:docMk/>
            <pc:sldMk cId="99193223" sldId="256"/>
            <ac:spMk id="2" creationId="{A2BCA89E-CAFD-0AF1-C759-932B9AD401F6}"/>
          </ac:spMkLst>
        </pc:spChg>
        <pc:spChg chg="mod">
          <ac:chgData name="tang kai jie" userId="34f6562e82364fe7" providerId="LiveId" clId="{A1C38A56-EDAB-450A-B7DE-EBD000B2849D}" dt="2024-02-08T21:55:25.255" v="30" actId="20577"/>
          <ac:spMkLst>
            <pc:docMk/>
            <pc:sldMk cId="99193223" sldId="256"/>
            <ac:spMk id="3" creationId="{B166F6D0-376A-05BD-9FF4-265BF7DFF984}"/>
          </ac:spMkLst>
        </pc:spChg>
      </pc:sldChg>
      <pc:sldChg chg="addSp delSp modSp new mod setBg">
        <pc:chgData name="tang kai jie" userId="34f6562e82364fe7" providerId="LiveId" clId="{A1C38A56-EDAB-450A-B7DE-EBD000B2849D}" dt="2024-02-08T22:00:31.838" v="61" actId="1076"/>
        <pc:sldMkLst>
          <pc:docMk/>
          <pc:sldMk cId="2827180928" sldId="257"/>
        </pc:sldMkLst>
        <pc:spChg chg="mod">
          <ac:chgData name="tang kai jie" userId="34f6562e82364fe7" providerId="LiveId" clId="{A1C38A56-EDAB-450A-B7DE-EBD000B2849D}" dt="2024-02-08T21:57:13.791" v="58" actId="26606"/>
          <ac:spMkLst>
            <pc:docMk/>
            <pc:sldMk cId="2827180928" sldId="257"/>
            <ac:spMk id="2" creationId="{24ED4ABE-D107-5F6D-3CBB-B7A9D27B462B}"/>
          </ac:spMkLst>
        </pc:spChg>
        <pc:spChg chg="add del">
          <ac:chgData name="tang kai jie" userId="34f6562e82364fe7" providerId="LiveId" clId="{A1C38A56-EDAB-450A-B7DE-EBD000B2849D}" dt="2024-02-08T21:57:13.787" v="57" actId="26606"/>
          <ac:spMkLst>
            <pc:docMk/>
            <pc:sldMk cId="2827180928" sldId="257"/>
            <ac:spMk id="9" creationId="{1DF91F20-B96F-4F77-AC3E-2CDD3BAA10C2}"/>
          </ac:spMkLst>
        </pc:spChg>
        <pc:spChg chg="add del">
          <ac:chgData name="tang kai jie" userId="34f6562e82364fe7" providerId="LiveId" clId="{A1C38A56-EDAB-450A-B7DE-EBD000B2849D}" dt="2024-02-08T21:57:13.787" v="57" actId="26606"/>
          <ac:spMkLst>
            <pc:docMk/>
            <pc:sldMk cId="2827180928" sldId="257"/>
            <ac:spMk id="11" creationId="{C3D487F7-9050-4871-B351-34A72ADB296C}"/>
          </ac:spMkLst>
        </pc:spChg>
        <pc:spChg chg="add del">
          <ac:chgData name="tang kai jie" userId="34f6562e82364fe7" providerId="LiveId" clId="{A1C38A56-EDAB-450A-B7DE-EBD000B2849D}" dt="2024-02-08T21:57:13.787" v="57" actId="26606"/>
          <ac:spMkLst>
            <pc:docMk/>
            <pc:sldMk cId="2827180928" sldId="257"/>
            <ac:spMk id="13" creationId="{F43C27DD-EF6A-4C48-9669-C2970E71A814}"/>
          </ac:spMkLst>
        </pc:spChg>
        <pc:spChg chg="add del">
          <ac:chgData name="tang kai jie" userId="34f6562e82364fe7" providerId="LiveId" clId="{A1C38A56-EDAB-450A-B7DE-EBD000B2849D}" dt="2024-02-08T21:57:13.787" v="57" actId="26606"/>
          <ac:spMkLst>
            <pc:docMk/>
            <pc:sldMk cId="2827180928" sldId="257"/>
            <ac:spMk id="15" creationId="{C84384FE-1C88-4CAA-8FB8-2313A3AE734D}"/>
          </ac:spMkLst>
        </pc:spChg>
        <pc:spChg chg="add del">
          <ac:chgData name="tang kai jie" userId="34f6562e82364fe7" providerId="LiveId" clId="{A1C38A56-EDAB-450A-B7DE-EBD000B2849D}" dt="2024-02-08T21:57:13.787" v="57" actId="26606"/>
          <ac:spMkLst>
            <pc:docMk/>
            <pc:sldMk cId="2827180928" sldId="257"/>
            <ac:spMk id="17" creationId="{87B6A113-58CD-406C-BCE4-6E1F1F2BE696}"/>
          </ac:spMkLst>
        </pc:spChg>
        <pc:spChg chg="add del">
          <ac:chgData name="tang kai jie" userId="34f6562e82364fe7" providerId="LiveId" clId="{A1C38A56-EDAB-450A-B7DE-EBD000B2849D}" dt="2024-02-08T21:57:13.787" v="57" actId="26606"/>
          <ac:spMkLst>
            <pc:docMk/>
            <pc:sldMk cId="2827180928" sldId="257"/>
            <ac:spMk id="19" creationId="{05A1AA86-B7E6-4C02-AA34-F1A25CD4CCBD}"/>
          </ac:spMkLst>
        </pc:spChg>
        <pc:spChg chg="add">
          <ac:chgData name="tang kai jie" userId="34f6562e82364fe7" providerId="LiveId" clId="{A1C38A56-EDAB-450A-B7DE-EBD000B2849D}" dt="2024-02-08T21:57:13.791" v="58" actId="26606"/>
          <ac:spMkLst>
            <pc:docMk/>
            <pc:sldMk cId="2827180928" sldId="257"/>
            <ac:spMk id="21" creationId="{D12DDE76-C203-4047-9998-63900085B5E8}"/>
          </ac:spMkLst>
        </pc:spChg>
        <pc:picChg chg="add mod">
          <ac:chgData name="tang kai jie" userId="34f6562e82364fe7" providerId="LiveId" clId="{A1C38A56-EDAB-450A-B7DE-EBD000B2849D}" dt="2024-02-08T21:57:19.134" v="59" actId="1076"/>
          <ac:picMkLst>
            <pc:docMk/>
            <pc:sldMk cId="2827180928" sldId="257"/>
            <ac:picMk id="4" creationId="{3C9ECF8E-80C0-9F00-8B6A-0D475C352FCA}"/>
          </ac:picMkLst>
        </pc:picChg>
        <pc:picChg chg="add mod">
          <ac:chgData name="tang kai jie" userId="34f6562e82364fe7" providerId="LiveId" clId="{A1C38A56-EDAB-450A-B7DE-EBD000B2849D}" dt="2024-02-08T22:00:31.838" v="61" actId="1076"/>
          <ac:picMkLst>
            <pc:docMk/>
            <pc:sldMk cId="2827180928" sldId="257"/>
            <ac:picMk id="6" creationId="{17ED8ECB-1E3F-1400-9AED-873C3C01F780}"/>
          </ac:picMkLst>
        </pc:picChg>
      </pc:sldChg>
      <pc:sldChg chg="addSp delSp modSp new mod setBg">
        <pc:chgData name="tang kai jie" userId="34f6562e82364fe7" providerId="LiveId" clId="{A1C38A56-EDAB-450A-B7DE-EBD000B2849D}" dt="2024-02-08T22:07:09.245" v="103" actId="1076"/>
        <pc:sldMkLst>
          <pc:docMk/>
          <pc:sldMk cId="3858392483" sldId="258"/>
        </pc:sldMkLst>
        <pc:spChg chg="mod">
          <ac:chgData name="tang kai jie" userId="34f6562e82364fe7" providerId="LiveId" clId="{A1C38A56-EDAB-450A-B7DE-EBD000B2849D}" dt="2024-02-08T22:06:16.472" v="99" actId="20577"/>
          <ac:spMkLst>
            <pc:docMk/>
            <pc:sldMk cId="3858392483" sldId="258"/>
            <ac:spMk id="2" creationId="{EEBEAA5A-3EAA-627E-4D1A-EBB52F2E0B83}"/>
          </ac:spMkLst>
        </pc:spChg>
        <pc:spChg chg="add">
          <ac:chgData name="tang kai jie" userId="34f6562e82364fe7" providerId="LiveId" clId="{A1C38A56-EDAB-450A-B7DE-EBD000B2849D}" dt="2024-02-08T22:03:24.574" v="77" actId="26606"/>
          <ac:spMkLst>
            <pc:docMk/>
            <pc:sldMk cId="3858392483" sldId="258"/>
            <ac:spMk id="9" creationId="{BCED4D40-4B67-4331-AC48-79B82B4A47D8}"/>
          </ac:spMkLst>
        </pc:spChg>
        <pc:spChg chg="add">
          <ac:chgData name="tang kai jie" userId="34f6562e82364fe7" providerId="LiveId" clId="{A1C38A56-EDAB-450A-B7DE-EBD000B2849D}" dt="2024-02-08T22:03:24.574" v="77" actId="26606"/>
          <ac:spMkLst>
            <pc:docMk/>
            <pc:sldMk cId="3858392483" sldId="258"/>
            <ac:spMk id="11" creationId="{670CEDEF-4F34-412E-84EE-329C1E936AF5}"/>
          </ac:spMkLst>
        </pc:spChg>
        <pc:picChg chg="add del mod">
          <ac:chgData name="tang kai jie" userId="34f6562e82364fe7" providerId="LiveId" clId="{A1C38A56-EDAB-450A-B7DE-EBD000B2849D}" dt="2024-02-08T22:06:05.555" v="79" actId="478"/>
          <ac:picMkLst>
            <pc:docMk/>
            <pc:sldMk cId="3858392483" sldId="258"/>
            <ac:picMk id="4" creationId="{743F5E90-E29D-A322-B3F9-BE42EFC20D41}"/>
          </ac:picMkLst>
        </pc:picChg>
        <pc:picChg chg="add mod">
          <ac:chgData name="tang kai jie" userId="34f6562e82364fe7" providerId="LiveId" clId="{A1C38A56-EDAB-450A-B7DE-EBD000B2849D}" dt="2024-02-08T22:06:47.333" v="101" actId="1076"/>
          <ac:picMkLst>
            <pc:docMk/>
            <pc:sldMk cId="3858392483" sldId="258"/>
            <ac:picMk id="6" creationId="{AF9691A9-A131-3708-A6CD-B58CAE349B58}"/>
          </ac:picMkLst>
        </pc:picChg>
        <pc:picChg chg="add mod">
          <ac:chgData name="tang kai jie" userId="34f6562e82364fe7" providerId="LiveId" clId="{A1C38A56-EDAB-450A-B7DE-EBD000B2849D}" dt="2024-02-08T22:07:09.245" v="103" actId="1076"/>
          <ac:picMkLst>
            <pc:docMk/>
            <pc:sldMk cId="3858392483" sldId="258"/>
            <ac:picMk id="8" creationId="{D36983A1-9F9B-364D-39C4-C606457244C7}"/>
          </ac:picMkLst>
        </pc:picChg>
      </pc:sldChg>
      <pc:sldChg chg="addSp modSp new mod setBg">
        <pc:chgData name="tang kai jie" userId="34f6562e82364fe7" providerId="LiveId" clId="{A1C38A56-EDAB-450A-B7DE-EBD000B2849D}" dt="2024-02-08T22:08:31.261" v="108" actId="26606"/>
        <pc:sldMkLst>
          <pc:docMk/>
          <pc:sldMk cId="1517873202" sldId="259"/>
        </pc:sldMkLst>
        <pc:spChg chg="mod">
          <ac:chgData name="tang kai jie" userId="34f6562e82364fe7" providerId="LiveId" clId="{A1C38A56-EDAB-450A-B7DE-EBD000B2849D}" dt="2024-02-08T22:08:31.261" v="108" actId="26606"/>
          <ac:spMkLst>
            <pc:docMk/>
            <pc:sldMk cId="1517873202" sldId="259"/>
            <ac:spMk id="2" creationId="{33BC5BD6-EC54-5A7E-B9F4-7C2B0DBBCC11}"/>
          </ac:spMkLst>
        </pc:spChg>
        <pc:spChg chg="add">
          <ac:chgData name="tang kai jie" userId="34f6562e82364fe7" providerId="LiveId" clId="{A1C38A56-EDAB-450A-B7DE-EBD000B2849D}" dt="2024-02-08T22:08:31.261" v="108" actId="26606"/>
          <ac:spMkLst>
            <pc:docMk/>
            <pc:sldMk cId="1517873202" sldId="259"/>
            <ac:spMk id="9" creationId="{D12DDE76-C203-4047-9998-63900085B5E8}"/>
          </ac:spMkLst>
        </pc:spChg>
        <pc:picChg chg="add mod">
          <ac:chgData name="tang kai jie" userId="34f6562e82364fe7" providerId="LiveId" clId="{A1C38A56-EDAB-450A-B7DE-EBD000B2849D}" dt="2024-02-08T22:08:31.261" v="108" actId="26606"/>
          <ac:picMkLst>
            <pc:docMk/>
            <pc:sldMk cId="1517873202" sldId="259"/>
            <ac:picMk id="4" creationId="{05D78F7A-1540-DE58-827C-DDBF0A6AE49A}"/>
          </ac:picMkLst>
        </pc:picChg>
      </pc:sldChg>
      <pc:sldChg chg="addSp modSp new mod setBg">
        <pc:chgData name="tang kai jie" userId="34f6562e82364fe7" providerId="LiveId" clId="{A1C38A56-EDAB-450A-B7DE-EBD000B2849D}" dt="2024-02-08T22:10:50.350" v="128" actId="26606"/>
        <pc:sldMkLst>
          <pc:docMk/>
          <pc:sldMk cId="4197219776" sldId="260"/>
        </pc:sldMkLst>
        <pc:spChg chg="mod">
          <ac:chgData name="tang kai jie" userId="34f6562e82364fe7" providerId="LiveId" clId="{A1C38A56-EDAB-450A-B7DE-EBD000B2849D}" dt="2024-02-08T22:10:50.350" v="128" actId="26606"/>
          <ac:spMkLst>
            <pc:docMk/>
            <pc:sldMk cId="4197219776" sldId="260"/>
            <ac:spMk id="2" creationId="{C0BF2321-03AB-5A5A-CFFE-FB4A91879D7C}"/>
          </ac:spMkLst>
        </pc:spChg>
        <pc:spChg chg="add">
          <ac:chgData name="tang kai jie" userId="34f6562e82364fe7" providerId="LiveId" clId="{A1C38A56-EDAB-450A-B7DE-EBD000B2849D}" dt="2024-02-08T22:10:50.350" v="128" actId="26606"/>
          <ac:spMkLst>
            <pc:docMk/>
            <pc:sldMk cId="4197219776" sldId="260"/>
            <ac:spMk id="11" creationId="{C4879EFC-8E62-4E00-973C-C45EE9EC676D}"/>
          </ac:spMkLst>
        </pc:spChg>
        <pc:spChg chg="add">
          <ac:chgData name="tang kai jie" userId="34f6562e82364fe7" providerId="LiveId" clId="{A1C38A56-EDAB-450A-B7DE-EBD000B2849D}" dt="2024-02-08T22:10:50.350" v="128" actId="26606"/>
          <ac:spMkLst>
            <pc:docMk/>
            <pc:sldMk cId="4197219776" sldId="260"/>
            <ac:spMk id="13" creationId="{D6A9C53F-5F90-40A5-8C85-5412D39C8C68}"/>
          </ac:spMkLst>
        </pc:spChg>
        <pc:picChg chg="add mod ord">
          <ac:chgData name="tang kai jie" userId="34f6562e82364fe7" providerId="LiveId" clId="{A1C38A56-EDAB-450A-B7DE-EBD000B2849D}" dt="2024-02-08T22:10:50.350" v="128" actId="26606"/>
          <ac:picMkLst>
            <pc:docMk/>
            <pc:sldMk cId="4197219776" sldId="260"/>
            <ac:picMk id="4" creationId="{B777CB1A-DD3A-C0BE-D9E7-B60008DC4785}"/>
          </ac:picMkLst>
        </pc:picChg>
        <pc:picChg chg="add mod">
          <ac:chgData name="tang kai jie" userId="34f6562e82364fe7" providerId="LiveId" clId="{A1C38A56-EDAB-450A-B7DE-EBD000B2849D}" dt="2024-02-08T22:10:50.350" v="128" actId="26606"/>
          <ac:picMkLst>
            <pc:docMk/>
            <pc:sldMk cId="4197219776" sldId="260"/>
            <ac:picMk id="6" creationId="{38F108F5-4A5F-E069-4EAA-C8B101F61152}"/>
          </ac:picMkLst>
        </pc:picChg>
      </pc:sldChg>
      <pc:sldChg chg="addSp modSp new mod setBg">
        <pc:chgData name="tang kai jie" userId="34f6562e82364fe7" providerId="LiveId" clId="{A1C38A56-EDAB-450A-B7DE-EBD000B2849D}" dt="2024-02-08T22:16:45.568" v="139" actId="26606"/>
        <pc:sldMkLst>
          <pc:docMk/>
          <pc:sldMk cId="42551414" sldId="261"/>
        </pc:sldMkLst>
        <pc:spChg chg="mod">
          <ac:chgData name="tang kai jie" userId="34f6562e82364fe7" providerId="LiveId" clId="{A1C38A56-EDAB-450A-B7DE-EBD000B2849D}" dt="2024-02-08T22:16:45.568" v="139" actId="26606"/>
          <ac:spMkLst>
            <pc:docMk/>
            <pc:sldMk cId="42551414" sldId="261"/>
            <ac:spMk id="2" creationId="{1567555D-104B-E4B9-8605-B1EAB4BD0530}"/>
          </ac:spMkLst>
        </pc:spChg>
        <pc:spChg chg="add">
          <ac:chgData name="tang kai jie" userId="34f6562e82364fe7" providerId="LiveId" clId="{A1C38A56-EDAB-450A-B7DE-EBD000B2849D}" dt="2024-02-08T22:16:45.568" v="139" actId="26606"/>
          <ac:spMkLst>
            <pc:docMk/>
            <pc:sldMk cId="42551414" sldId="261"/>
            <ac:spMk id="9" creationId="{D4771268-CB57-404A-9271-370EB28F6090}"/>
          </ac:spMkLst>
        </pc:spChg>
        <pc:picChg chg="add mod">
          <ac:chgData name="tang kai jie" userId="34f6562e82364fe7" providerId="LiveId" clId="{A1C38A56-EDAB-450A-B7DE-EBD000B2849D}" dt="2024-02-08T22:16:45.568" v="139" actId="26606"/>
          <ac:picMkLst>
            <pc:docMk/>
            <pc:sldMk cId="42551414" sldId="261"/>
            <ac:picMk id="4" creationId="{93A820AC-12CD-2F93-B240-29B6AB806A6B}"/>
          </ac:picMkLst>
        </pc:picChg>
      </pc:sldChg>
      <pc:sldChg chg="addSp modSp new mod setBg">
        <pc:chgData name="tang kai jie" userId="34f6562e82364fe7" providerId="LiveId" clId="{A1C38A56-EDAB-450A-B7DE-EBD000B2849D}" dt="2024-02-08T22:19:00.379" v="146" actId="26606"/>
        <pc:sldMkLst>
          <pc:docMk/>
          <pc:sldMk cId="430896495" sldId="262"/>
        </pc:sldMkLst>
        <pc:spChg chg="mod">
          <ac:chgData name="tang kai jie" userId="34f6562e82364fe7" providerId="LiveId" clId="{A1C38A56-EDAB-450A-B7DE-EBD000B2849D}" dt="2024-02-08T22:19:00.379" v="146" actId="26606"/>
          <ac:spMkLst>
            <pc:docMk/>
            <pc:sldMk cId="430896495" sldId="262"/>
            <ac:spMk id="2" creationId="{FA1D7BAA-40B1-B0B4-F15D-4BE951BE8303}"/>
          </ac:spMkLst>
        </pc:spChg>
        <pc:spChg chg="add">
          <ac:chgData name="tang kai jie" userId="34f6562e82364fe7" providerId="LiveId" clId="{A1C38A56-EDAB-450A-B7DE-EBD000B2849D}" dt="2024-02-08T22:19:00.379" v="146" actId="26606"/>
          <ac:spMkLst>
            <pc:docMk/>
            <pc:sldMk cId="430896495" sldId="262"/>
            <ac:spMk id="9" creationId="{53F29798-D584-4792-9B62-3F5F5C36D619}"/>
          </ac:spMkLst>
        </pc:spChg>
        <pc:picChg chg="add mod">
          <ac:chgData name="tang kai jie" userId="34f6562e82364fe7" providerId="LiveId" clId="{A1C38A56-EDAB-450A-B7DE-EBD000B2849D}" dt="2024-02-08T22:19:00.379" v="146" actId="26606"/>
          <ac:picMkLst>
            <pc:docMk/>
            <pc:sldMk cId="430896495" sldId="262"/>
            <ac:picMk id="4" creationId="{4B304DDE-B500-DCC2-EB16-EA6F0E6C7B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D0B-3FCB-22B1-3254-B15302CD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D1051-0AF0-6946-F984-CAAF71C3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2C72-6D20-C8F7-A356-FA94600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A66D-DFD2-DD1C-A244-58FAEB3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3644-795F-9193-DC2B-61E9FF3F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89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5BBE-ADA1-D4D0-2310-FDAAC507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E44B7-ED0A-84D8-401B-420F773C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E197-A967-EB93-00E6-454AE65A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5E95-E787-781C-C9A3-203B1D48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B3-0FEF-765D-FB5B-BFAD6B49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88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8212F-3D14-510D-EF9D-866805DF9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9F2A-87E9-DCB5-50C3-06B4A542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FF90-2A7A-4A78-D79F-DE790E83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8FD0-0F77-7FE0-D2DF-14575A08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D921-EBB4-1AC1-6FE9-CFC248E8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0235-1D6A-A5E7-20C3-84DF967C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0BCF-9BC4-0C3D-82DF-C8E8BF00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61DE-DD8B-E7A7-D2B6-308E67FC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9D0B-A4C3-76D0-268A-B1DF3CA4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A3DF-33BC-883C-1852-19AEAACA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1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37B0-F760-29E2-6A08-BF8FC096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0D2BE-469F-3EE3-BD9F-710288CF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1354-F1B0-00BB-BA32-46A9666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BD89-78DB-5A13-1ACC-3613982B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B766-A1B9-4EEF-2FE6-41125C8C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31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54C7-B6F2-E072-BD46-23716242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A21F-A655-E03A-484C-F5CA019F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5F34-2417-AA4E-85FA-6B5A96F8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5AB2-C60B-54C8-ACA7-5DA6BB48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99AF4-59C3-E703-224A-CEDC4BA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71FA-B003-B28B-DA07-6721B6C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8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CA90-5EFC-4680-18B6-7D43C43B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6DCC-FA37-E208-8F51-5AC2CA29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B444-E9B3-2AAD-5771-4066E139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1CD70-E02C-E884-0F99-C1B1F51A2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FEB4C-7454-A72E-9C43-22608E490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4A929-93E4-9A33-511D-424F56C2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0F5E1-8352-809F-F24D-8B0F2D25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ED43E-6A34-FDE2-D8A0-AEEA361C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3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776-A395-B0A3-4741-D46D857C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09648-CA01-35DB-A662-ECBF3BAF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D2828-CE07-63AD-319D-D226A00B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1439D-BB1C-E435-24D4-C9A0F50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87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80AD3-3EB6-9B73-1F42-2051AFEC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DA467-D165-8A90-6EF4-5C67BE0E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6AD11-AAC2-AC66-B85C-43C4E62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2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9FFB-77A3-41A6-907C-BD87ABEF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2F14-1ADA-B1C5-4CA4-A8AFC1F6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8975-63AB-FF4B-3D35-082C7C7C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CCC4-D40A-B0A7-FC52-1076613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42E5-95AA-5B63-F67A-44AA4069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9070-A5CD-597D-5EAB-9B45436E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9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5B9A-A018-5382-17D5-CCE54846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AB633-67F0-9515-5EDA-C185B4A28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A31ED-37F2-3B0E-68AD-229F7B1E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D965-96C7-8803-D1D4-5DB0110B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9D9A-702D-599C-C0FD-6C43AB95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4759-74D8-7230-A6F9-835442D5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02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3C77B-A7F4-0328-0075-7194AB2D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E445-0E9A-C0DC-D8C5-C7B1C44E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822A-1C96-B2E6-94F9-D500384F1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C089-164E-4EA1-8EAE-AA99CDAB77EC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816A-F991-A1A5-6558-CAA8FE0D1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004D-8E87-1403-83BE-C26587FF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C009-AECE-4F5B-A81D-2D95C152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8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A89E-CAFD-0AF1-C759-932B9AD40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Screenshot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6F6D0-376A-05BD-9FF4-265BF7DF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Kai Jie</a:t>
            </a:r>
          </a:p>
        </p:txBody>
      </p:sp>
    </p:spTree>
    <p:extLst>
      <p:ext uri="{BB962C8B-B14F-4D97-AF65-F5344CB8AC3E}">
        <p14:creationId xmlns:p14="http://schemas.microsoft.com/office/powerpoint/2010/main" val="991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3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D4ABE-D107-5F6D-3CBB-B7A9D27B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SG" sz="3200">
                <a:solidFill>
                  <a:srgbClr val="FFFFFF"/>
                </a:solidFill>
              </a:rPr>
              <a:t>Sample of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ECF8E-80C0-9F00-8B6A-0D475C35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66" y="639592"/>
            <a:ext cx="2859142" cy="5578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D8ECB-1E3F-1400-9AED-873C3C01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797" y="877987"/>
            <a:ext cx="2552921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EAA5A-3EAA-627E-4D1A-EBB52F2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 conversation 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91A9-A131-3708-A6CD-B58CAE34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1" y="2225256"/>
            <a:ext cx="5197290" cy="3528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983A1-9F9B-364D-39C4-C6064572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059" y="2225256"/>
            <a:ext cx="5334462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B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C5BD6-EC54-5A7E-B9F4-7C2B0DBB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SG" sz="3200" b="0" i="0" u="none" strike="noStrike">
                <a:solidFill>
                  <a:srgbClr val="FFFFFF"/>
                </a:solidFill>
                <a:effectLst/>
                <a:latin typeface="Amazon Ember"/>
              </a:rPr>
              <a:t>Intent: FallbackIntent</a:t>
            </a:r>
            <a:br>
              <a:rPr lang="en-SG" sz="3200" b="0" i="0" u="none" strike="noStrike">
                <a:solidFill>
                  <a:srgbClr val="FFFFFF"/>
                </a:solidFill>
                <a:effectLst/>
                <a:latin typeface="Amazon Ember"/>
              </a:rPr>
            </a:br>
            <a:endParaRPr lang="en-SG" sz="32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05D78F7A-1540-DE58-827C-DDBF0A6A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03772"/>
            <a:ext cx="7347537" cy="50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F2321-03AB-5A5A-CFFE-FB4A9187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Slot Type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108F5-4A5F-E069-4EAA-C8B101F6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79" y="2642616"/>
            <a:ext cx="3452538" cy="3605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77CB1A-DD3A-C0BE-D9E7-B60008DC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35" y="2642616"/>
            <a:ext cx="345253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D7BAA-40B1-B0B4-F15D-4BE951BE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SG" sz="5200"/>
              <a:t>Slot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4DDE-B500-DCC2-EB16-EA6F0E6C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30" y="1845426"/>
            <a:ext cx="978088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7555D-104B-E4B9-8605-B1EAB4BD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SG" sz="3600">
                <a:solidFill>
                  <a:srgbClr val="FFFFFF"/>
                </a:solidFill>
              </a:rPr>
              <a:t>DynamoBD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20AC-12CD-2F93-B240-29B6AB80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05522"/>
            <a:ext cx="6780700" cy="3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Screenshot</vt:lpstr>
      <vt:lpstr>Sample of conversation</vt:lpstr>
      <vt:lpstr>Intent conversation flow</vt:lpstr>
      <vt:lpstr>Intent: FallbackIntent </vt:lpstr>
      <vt:lpstr>Slot Type</vt:lpstr>
      <vt:lpstr>Slot</vt:lpstr>
      <vt:lpstr>DynamoBD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</dc:title>
  <dc:creator>tang kai jie</dc:creator>
  <cp:lastModifiedBy>tang kai jie</cp:lastModifiedBy>
  <cp:revision>1</cp:revision>
  <dcterms:created xsi:type="dcterms:W3CDTF">2024-02-08T21:54:30Z</dcterms:created>
  <dcterms:modified xsi:type="dcterms:W3CDTF">2024-02-08T22:19:05Z</dcterms:modified>
</cp:coreProperties>
</file>