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14625" y="212725"/>
            <a:ext cx="9799200" cy="2570400"/>
          </a:xfrm>
        </p:spPr>
        <p:txBody>
          <a:bodyPr/>
          <a:p>
            <a:r>
              <a:rPr lang="en-US" altLang="zh-CN" sz="4400">
                <a:latin typeface="Arial Narrow" panose="020B0606020202030204" charset="0"/>
                <a:cs typeface="Arial Narrow" panose="020B0606020202030204" charset="0"/>
              </a:rPr>
              <a:t>Factors Affecting Restaurants</a:t>
            </a:r>
            <a:endParaRPr lang="en-US" altLang="zh-CN" sz="440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093130" y="4914220"/>
            <a:ext cx="9799200" cy="1472400"/>
          </a:xfrm>
        </p:spPr>
        <p:txBody>
          <a:bodyPr>
            <a:normAutofit lnSpcReduction="10000"/>
          </a:bodyPr>
          <a:p>
            <a:r>
              <a:rPr lang="en-US" altLang="zh-CN"/>
              <a:t>Group 30 Chao Kaijie</a:t>
            </a:r>
            <a:endParaRPr lang="en-US" altLang="zh-CN"/>
          </a:p>
          <a:p>
            <a:r>
              <a:rPr lang="en-US" altLang="zh-CN"/>
              <a:t>                     Zhao Hongshan</a:t>
            </a:r>
            <a:endParaRPr lang="en-US" altLang="zh-CN"/>
          </a:p>
          <a:p>
            <a:r>
              <a:rPr lang="en-US" altLang="zh-CN"/>
              <a:t>                 Zhang Siwei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5420000">
            <a:off x="2484755" y="-2077720"/>
            <a:ext cx="1144905" cy="5628640"/>
          </a:xfrm>
        </p:spPr>
        <p:txBody>
          <a:bodyPr vert="vert"/>
          <a:p>
            <a:r>
              <a:rPr lang="en-US" altLang="zh-CN"/>
              <a:t>Dataset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19544" t="4910" r="6314" b="3642"/>
          <a:stretch>
            <a:fillRect/>
          </a:stretch>
        </p:blipFill>
        <p:spPr>
          <a:xfrm>
            <a:off x="2879725" y="678180"/>
            <a:ext cx="7925435" cy="52393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Numbers</a:t>
            </a:r>
            <a:endParaRPr lang="en-US" altLang="zh-CN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 descr="8BA945F09ED6C541F4BC13779679EC6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" y="1431290"/>
            <a:ext cx="4910455" cy="3319780"/>
          </a:xfrm>
          <a:prstGeom prst="rect">
            <a:avLst/>
          </a:prstGeom>
        </p:spPr>
      </p:pic>
      <p:pic>
        <p:nvPicPr>
          <p:cNvPr id="5" name="图片 4" descr="16580E5C9F7601099BC507004F70362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560" y="1278890"/>
            <a:ext cx="5034280" cy="34721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2750" y="5241290"/>
            <a:ext cx="6436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-</a:t>
            </a:r>
            <a:r>
              <a:rPr lang="en-US" altLang="zh-CN"/>
              <a:t>We can drag the progress bar to change the number of restaurants in each city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533640" y="4978400"/>
            <a:ext cx="421259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00"/>
              <a:t>Maybe, we can also know the  prosperity and vitality of the city</a:t>
            </a:r>
            <a:endParaRPr lang="en-US" altLang="zh-CN" sz="1700"/>
          </a:p>
          <a:p>
            <a:endParaRPr lang="en-US" altLang="zh-CN" sz="1700"/>
          </a:p>
          <a:p>
            <a:r>
              <a:rPr lang="en-US" altLang="zh-CN" sz="1700"/>
              <a:t>“London” and “Paris”  ------good examples</a:t>
            </a:r>
            <a:endParaRPr lang="en-US" altLang="zh-CN" sz="170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Reviews</a:t>
            </a:r>
            <a:endParaRPr lang="en-US" altLang="zh-CN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 descr="817F872DA71D795BAB3270FDA31D0D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10" y="1473835"/>
            <a:ext cx="5086350" cy="3310255"/>
          </a:xfrm>
          <a:prstGeom prst="rect">
            <a:avLst/>
          </a:prstGeom>
        </p:spPr>
      </p:pic>
      <p:pic>
        <p:nvPicPr>
          <p:cNvPr id="5" name="图片 4" descr="C150C44FD154B0AA598146ADD71AF85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635" y="1313815"/>
            <a:ext cx="4767580" cy="3434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310" y="5153660"/>
            <a:ext cx="6995795" cy="921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The </a:t>
            </a:r>
            <a:r>
              <a:rPr lang="en-US" altLang="zh-CN"/>
              <a:t>“review”</a:t>
            </a:r>
            <a:r>
              <a:rPr lang="zh-CN" altLang="en-US"/>
              <a:t> chart is basically the same as the</a:t>
            </a:r>
            <a:r>
              <a:rPr lang="en-US" altLang="zh-CN"/>
              <a:t> “number” </a:t>
            </a:r>
            <a:r>
              <a:rPr lang="zh-CN" altLang="en-US"/>
              <a:t>chart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168005" y="5180330"/>
            <a:ext cx="3659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Although they are generally the same, they are also special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“Roma”-----typical example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860" y="338525"/>
            <a:ext cx="10969200" cy="705600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Price</a:t>
            </a:r>
            <a:endParaRPr lang="en-US" altLang="zh-CN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 descr="04EDF41951BC66DA35CAC28395564373"/>
          <p:cNvPicPr>
            <a:picLocks noChangeAspect="1"/>
          </p:cNvPicPr>
          <p:nvPr/>
        </p:nvPicPr>
        <p:blipFill>
          <a:blip r:embed="rId1"/>
          <a:srcRect l="10688" t="14613" r="28422" b="-1448"/>
          <a:stretch>
            <a:fillRect/>
          </a:stretch>
        </p:blipFill>
        <p:spPr>
          <a:xfrm>
            <a:off x="128270" y="5011420"/>
            <a:ext cx="2952115" cy="1637665"/>
          </a:xfrm>
          <a:prstGeom prst="rect">
            <a:avLst/>
          </a:prstGeom>
        </p:spPr>
      </p:pic>
      <p:pic>
        <p:nvPicPr>
          <p:cNvPr id="6" name="图片 5" descr="01E76659737C9C787A08880BC5712B3D"/>
          <p:cNvPicPr>
            <a:picLocks noChangeAspect="1"/>
          </p:cNvPicPr>
          <p:nvPr/>
        </p:nvPicPr>
        <p:blipFill>
          <a:blip r:embed="rId2"/>
          <a:srcRect l="492" t="6023" r="169" b="17829"/>
          <a:stretch>
            <a:fillRect/>
          </a:stretch>
        </p:blipFill>
        <p:spPr>
          <a:xfrm>
            <a:off x="46355" y="950595"/>
            <a:ext cx="4104005" cy="3653155"/>
          </a:xfrm>
          <a:prstGeom prst="rect">
            <a:avLst/>
          </a:prstGeom>
        </p:spPr>
      </p:pic>
      <p:pic>
        <p:nvPicPr>
          <p:cNvPr id="7" name="图片 6" descr="D07D1E36A3CD9CB9A0233E12D9755F08"/>
          <p:cNvPicPr>
            <a:picLocks noChangeAspect="1"/>
          </p:cNvPicPr>
          <p:nvPr/>
        </p:nvPicPr>
        <p:blipFill>
          <a:blip r:embed="rId3"/>
          <a:srcRect t="7951" r="3060" b="21071"/>
          <a:stretch>
            <a:fillRect/>
          </a:stretch>
        </p:blipFill>
        <p:spPr>
          <a:xfrm>
            <a:off x="4266565" y="950595"/>
            <a:ext cx="4560570" cy="3223895"/>
          </a:xfrm>
          <a:prstGeom prst="rect">
            <a:avLst/>
          </a:prstGeom>
        </p:spPr>
      </p:pic>
      <p:pic>
        <p:nvPicPr>
          <p:cNvPr id="9" name="图片 8" descr="920E478BD661FD003884CADCDDD1D9C1"/>
          <p:cNvPicPr>
            <a:picLocks noChangeAspect="1"/>
          </p:cNvPicPr>
          <p:nvPr/>
        </p:nvPicPr>
        <p:blipFill>
          <a:blip r:embed="rId4"/>
          <a:srcRect l="-812" t="20227" r="77903" b="56268"/>
          <a:stretch>
            <a:fillRect/>
          </a:stretch>
        </p:blipFill>
        <p:spPr>
          <a:xfrm>
            <a:off x="6625590" y="4944110"/>
            <a:ext cx="2094865" cy="1143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117965" y="1265555"/>
            <a:ext cx="1901190" cy="3678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Some general rules can be seen in the chart, with restaurants in any city being the </a:t>
            </a:r>
            <a:r>
              <a:rPr lang="en-US" altLang="zh-CN"/>
              <a:t>mos</a:t>
            </a:r>
            <a:r>
              <a:rPr lang="zh-CN" altLang="en-US"/>
              <a:t>t to be welcomed for medium prices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96615" y="4944110"/>
            <a:ext cx="25952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 ease of production and statistics, we used different combinations of the dollar sign 💲 to represent prices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091295" y="4951730"/>
            <a:ext cx="26689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Even more conveniently, we can type the city directly into the search box to pinpoint the price range directly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Cuisine</a:t>
            </a:r>
            <a:endParaRPr lang="en-US" altLang="zh-CN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 descr="cd20b61f7f879617fb6c794f76742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1362075"/>
            <a:ext cx="5701030" cy="4133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68795" y="1636395"/>
            <a:ext cx="4566285" cy="179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--</a:t>
            </a:r>
            <a:r>
              <a:rPr lang="zh-CN" altLang="en-US" sz="2400"/>
              <a:t>We're still working on the impact of flavor on restaurants, but we're still working on that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 rot="2040000">
            <a:off x="6053455" y="4308475"/>
            <a:ext cx="1780540" cy="102235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5400" b="1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endParaRPr lang="zh-CN" alt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8795" y="4757420"/>
            <a:ext cx="2882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effect picture</a:t>
            </a:r>
            <a:endParaRPr lang="en-US" altLang="zh-CN" sz="2400" b="1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3845" y="4069785"/>
            <a:ext cx="10969200" cy="705600"/>
          </a:xfrm>
        </p:spPr>
        <p:txBody>
          <a:bodyPr/>
          <a:p>
            <a:r>
              <a:rPr lang="en-US" altLang="zh-CN"/>
              <a:t>Group 30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4315" y="1776150"/>
            <a:ext cx="10969200" cy="47592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en-US" altLang="zh-CN" sz="6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Thanks!</a:t>
            </a:r>
            <a:endParaRPr lang="en-US" altLang="zh-CN" sz="6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7495,&quot;width&quot;:13984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COMMONDATA" val="eyJoZGlkIjoiNjc2YmJlNzJlZGE2ZTYxMGJjMGQ1NWQwM2Q5ODc0MW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WPS 演示</Application>
  <PresentationFormat>宽屏</PresentationFormat>
  <Paragraphs>44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Nirmala UI</vt:lpstr>
      <vt:lpstr>华文新魏</vt:lpstr>
      <vt:lpstr>Bahnschrift Light Condensed</vt:lpstr>
      <vt:lpstr>Arial Narrow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SM</cp:lastModifiedBy>
  <cp:revision>177</cp:revision>
  <dcterms:created xsi:type="dcterms:W3CDTF">2019-06-19T02:08:00Z</dcterms:created>
  <dcterms:modified xsi:type="dcterms:W3CDTF">2022-10-31T17:48:34Z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2EE601E6B8204D718264D33DFDF4A6A2</vt:lpwstr>
  </property>
</Properties>
</file>