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eba01396d376d6e1" providerId="LiveId" clId="{75A10284-19E4-4A89-B5CC-00DB32898343}"/>
    <pc:docChg chg="undo redo custSel addSld delSld modSld sldOrd">
      <pc:chgData name="" userId="eba01396d376d6e1" providerId="LiveId" clId="{75A10284-19E4-4A89-B5CC-00DB32898343}" dt="2021-08-29T05:53:24.360" v="1857" actId="1076"/>
      <pc:docMkLst>
        <pc:docMk/>
      </pc:docMkLst>
      <pc:sldChg chg="addSp modSp">
        <pc:chgData name="" userId="eba01396d376d6e1" providerId="LiveId" clId="{75A10284-19E4-4A89-B5CC-00DB32898343}" dt="2021-08-29T05:39:45.349" v="1474" actId="114"/>
        <pc:sldMkLst>
          <pc:docMk/>
          <pc:sldMk cId="1641968328" sldId="257"/>
        </pc:sldMkLst>
        <pc:spChg chg="mod">
          <ac:chgData name="" userId="eba01396d376d6e1" providerId="LiveId" clId="{75A10284-19E4-4A89-B5CC-00DB32898343}" dt="2021-08-28T13:18:05.746" v="325" actId="1076"/>
          <ac:spMkLst>
            <pc:docMk/>
            <pc:sldMk cId="1641968328" sldId="257"/>
            <ac:spMk id="4" creationId="{00000000-0000-0000-0000-000000000000}"/>
          </ac:spMkLst>
        </pc:spChg>
        <pc:spChg chg="mod">
          <ac:chgData name="" userId="eba01396d376d6e1" providerId="LiveId" clId="{75A10284-19E4-4A89-B5CC-00DB32898343}" dt="2021-08-28T13:19:00.188" v="329" actId="6549"/>
          <ac:spMkLst>
            <pc:docMk/>
            <pc:sldMk cId="1641968328" sldId="257"/>
            <ac:spMk id="5" creationId="{00000000-0000-0000-0000-000000000000}"/>
          </ac:spMkLst>
        </pc:spChg>
        <pc:spChg chg="mod">
          <ac:chgData name="" userId="eba01396d376d6e1" providerId="LiveId" clId="{75A10284-19E4-4A89-B5CC-00DB32898343}" dt="2021-08-28T01:30:41.636" v="1" actId="207"/>
          <ac:spMkLst>
            <pc:docMk/>
            <pc:sldMk cId="1641968328" sldId="257"/>
            <ac:spMk id="6" creationId="{00000000-0000-0000-0000-000000000000}"/>
          </ac:spMkLst>
        </pc:spChg>
        <pc:spChg chg="mod">
          <ac:chgData name="" userId="eba01396d376d6e1" providerId="LiveId" clId="{75A10284-19E4-4A89-B5CC-00DB32898343}" dt="2021-08-29T05:39:45.349" v="1474" actId="114"/>
          <ac:spMkLst>
            <pc:docMk/>
            <pc:sldMk cId="1641968328" sldId="257"/>
            <ac:spMk id="8" creationId="{00000000-0000-0000-0000-000000000000}"/>
          </ac:spMkLst>
        </pc:spChg>
        <pc:spChg chg="mod">
          <ac:chgData name="" userId="eba01396d376d6e1" providerId="LiveId" clId="{75A10284-19E4-4A89-B5CC-00DB32898343}" dt="2021-08-29T02:30:11.395" v="1018" actId="20577"/>
          <ac:spMkLst>
            <pc:docMk/>
            <pc:sldMk cId="1641968328" sldId="257"/>
            <ac:spMk id="11" creationId="{00000000-0000-0000-0000-000000000000}"/>
          </ac:spMkLst>
        </pc:spChg>
        <pc:spChg chg="mod">
          <ac:chgData name="" userId="eba01396d376d6e1" providerId="LiveId" clId="{75A10284-19E4-4A89-B5CC-00DB32898343}" dt="2021-08-28T13:19:57.112" v="334" actId="164"/>
          <ac:spMkLst>
            <pc:docMk/>
            <pc:sldMk cId="1641968328" sldId="257"/>
            <ac:spMk id="15" creationId="{00000000-0000-0000-0000-000000000000}"/>
          </ac:spMkLst>
        </pc:spChg>
        <pc:spChg chg="mod">
          <ac:chgData name="" userId="eba01396d376d6e1" providerId="LiveId" clId="{75A10284-19E4-4A89-B5CC-00DB32898343}" dt="2021-08-28T13:19:57.112" v="334" actId="164"/>
          <ac:spMkLst>
            <pc:docMk/>
            <pc:sldMk cId="1641968328" sldId="257"/>
            <ac:spMk id="20" creationId="{00000000-0000-0000-0000-000000000000}"/>
          </ac:spMkLst>
        </pc:spChg>
        <pc:spChg chg="mod">
          <ac:chgData name="" userId="eba01396d376d6e1" providerId="LiveId" clId="{75A10284-19E4-4A89-B5CC-00DB32898343}" dt="2021-08-28T13:19:57.112" v="334" actId="164"/>
          <ac:spMkLst>
            <pc:docMk/>
            <pc:sldMk cId="1641968328" sldId="257"/>
            <ac:spMk id="21" creationId="{00000000-0000-0000-0000-000000000000}"/>
          </ac:spMkLst>
        </pc:spChg>
        <pc:spChg chg="mod">
          <ac:chgData name="" userId="eba01396d376d6e1" providerId="LiveId" clId="{75A10284-19E4-4A89-B5CC-00DB32898343}" dt="2021-08-28T13:19:57.112" v="334" actId="164"/>
          <ac:spMkLst>
            <pc:docMk/>
            <pc:sldMk cId="1641968328" sldId="257"/>
            <ac:spMk id="22" creationId="{00000000-0000-0000-0000-000000000000}"/>
          </ac:spMkLst>
        </pc:spChg>
        <pc:spChg chg="mod">
          <ac:chgData name="" userId="eba01396d376d6e1" providerId="LiveId" clId="{75A10284-19E4-4A89-B5CC-00DB32898343}" dt="2021-08-28T13:19:57.112" v="334" actId="164"/>
          <ac:spMkLst>
            <pc:docMk/>
            <pc:sldMk cId="1641968328" sldId="257"/>
            <ac:spMk id="24" creationId="{00000000-0000-0000-0000-000000000000}"/>
          </ac:spMkLst>
        </pc:spChg>
        <pc:spChg chg="mod">
          <ac:chgData name="" userId="eba01396d376d6e1" providerId="LiveId" clId="{75A10284-19E4-4A89-B5CC-00DB32898343}" dt="2021-08-28T13:19:57.112" v="334" actId="164"/>
          <ac:spMkLst>
            <pc:docMk/>
            <pc:sldMk cId="1641968328" sldId="257"/>
            <ac:spMk id="26" creationId="{00000000-0000-0000-0000-000000000000}"/>
          </ac:spMkLst>
        </pc:spChg>
        <pc:spChg chg="mod">
          <ac:chgData name="" userId="eba01396d376d6e1" providerId="LiveId" clId="{75A10284-19E4-4A89-B5CC-00DB32898343}" dt="2021-08-28T13:19:57.112" v="334" actId="164"/>
          <ac:spMkLst>
            <pc:docMk/>
            <pc:sldMk cId="1641968328" sldId="257"/>
            <ac:spMk id="27" creationId="{00000000-0000-0000-0000-000000000000}"/>
          </ac:spMkLst>
        </pc:spChg>
        <pc:spChg chg="mod">
          <ac:chgData name="" userId="eba01396d376d6e1" providerId="LiveId" clId="{75A10284-19E4-4A89-B5CC-00DB32898343}" dt="2021-08-28T13:19:57.112" v="334" actId="164"/>
          <ac:spMkLst>
            <pc:docMk/>
            <pc:sldMk cId="1641968328" sldId="257"/>
            <ac:spMk id="28" creationId="{00000000-0000-0000-0000-000000000000}"/>
          </ac:spMkLst>
        </pc:spChg>
        <pc:spChg chg="mod">
          <ac:chgData name="" userId="eba01396d376d6e1" providerId="LiveId" clId="{75A10284-19E4-4A89-B5CC-00DB32898343}" dt="2021-08-28T13:19:57.112" v="334" actId="164"/>
          <ac:spMkLst>
            <pc:docMk/>
            <pc:sldMk cId="1641968328" sldId="257"/>
            <ac:spMk id="29" creationId="{00000000-0000-0000-0000-000000000000}"/>
          </ac:spMkLst>
        </pc:spChg>
        <pc:grpChg chg="add mod">
          <ac:chgData name="" userId="eba01396d376d6e1" providerId="LiveId" clId="{75A10284-19E4-4A89-B5CC-00DB32898343}" dt="2021-08-28T13:20:05.331" v="337" actId="1076"/>
          <ac:grpSpMkLst>
            <pc:docMk/>
            <pc:sldMk cId="1641968328" sldId="257"/>
            <ac:grpSpMk id="2" creationId="{F426BF3D-42D9-4C81-AD33-71168CF6F272}"/>
          </ac:grpSpMkLst>
        </pc:grpChg>
        <pc:grpChg chg="mod">
          <ac:chgData name="" userId="eba01396d376d6e1" providerId="LiveId" clId="{75A10284-19E4-4A89-B5CC-00DB32898343}" dt="2021-08-28T13:20:18.254" v="340" actId="1076"/>
          <ac:grpSpMkLst>
            <pc:docMk/>
            <pc:sldMk cId="1641968328" sldId="257"/>
            <ac:grpSpMk id="9" creationId="{00000000-0000-0000-0000-000000000000}"/>
          </ac:grpSpMkLst>
        </pc:grpChg>
        <pc:picChg chg="mod">
          <ac:chgData name="" userId="eba01396d376d6e1" providerId="LiveId" clId="{75A10284-19E4-4A89-B5CC-00DB32898343}" dt="2021-08-28T13:19:57.112" v="334" actId="164"/>
          <ac:picMkLst>
            <pc:docMk/>
            <pc:sldMk cId="1641968328" sldId="257"/>
            <ac:picMk id="16" creationId="{00000000-0000-0000-0000-000000000000}"/>
          </ac:picMkLst>
        </pc:picChg>
        <pc:picChg chg="mod">
          <ac:chgData name="" userId="eba01396d376d6e1" providerId="LiveId" clId="{75A10284-19E4-4A89-B5CC-00DB32898343}" dt="2021-08-28T13:19:57.112" v="334" actId="164"/>
          <ac:picMkLst>
            <pc:docMk/>
            <pc:sldMk cId="1641968328" sldId="257"/>
            <ac:picMk id="17" creationId="{00000000-0000-0000-0000-000000000000}"/>
          </ac:picMkLst>
        </pc:picChg>
        <pc:picChg chg="mod">
          <ac:chgData name="" userId="eba01396d376d6e1" providerId="LiveId" clId="{75A10284-19E4-4A89-B5CC-00DB32898343}" dt="2021-08-28T13:19:57.112" v="334" actId="164"/>
          <ac:picMkLst>
            <pc:docMk/>
            <pc:sldMk cId="1641968328" sldId="257"/>
            <ac:picMk id="18" creationId="{00000000-0000-0000-0000-000000000000}"/>
          </ac:picMkLst>
        </pc:picChg>
        <pc:picChg chg="mod">
          <ac:chgData name="" userId="eba01396d376d6e1" providerId="LiveId" clId="{75A10284-19E4-4A89-B5CC-00DB32898343}" dt="2021-08-28T13:19:57.112" v="334" actId="164"/>
          <ac:picMkLst>
            <pc:docMk/>
            <pc:sldMk cId="1641968328" sldId="257"/>
            <ac:picMk id="25" creationId="{00000000-0000-0000-0000-000000000000}"/>
          </ac:picMkLst>
        </pc:picChg>
      </pc:sldChg>
      <pc:sldChg chg="modSp">
        <pc:chgData name="" userId="eba01396d376d6e1" providerId="LiveId" clId="{75A10284-19E4-4A89-B5CC-00DB32898343}" dt="2021-08-29T02:30:29.558" v="1020" actId="207"/>
        <pc:sldMkLst>
          <pc:docMk/>
          <pc:sldMk cId="3691518773" sldId="258"/>
        </pc:sldMkLst>
        <pc:spChg chg="mod">
          <ac:chgData name="" userId="eba01396d376d6e1" providerId="LiveId" clId="{75A10284-19E4-4A89-B5CC-00DB32898343}" dt="2021-08-29T02:30:29.558" v="1020" actId="207"/>
          <ac:spMkLst>
            <pc:docMk/>
            <pc:sldMk cId="3691518773" sldId="258"/>
            <ac:spMk id="7" creationId="{00000000-0000-0000-0000-000000000000}"/>
          </ac:spMkLst>
        </pc:spChg>
      </pc:sldChg>
      <pc:sldChg chg="modSp">
        <pc:chgData name="" userId="eba01396d376d6e1" providerId="LiveId" clId="{75A10284-19E4-4A89-B5CC-00DB32898343}" dt="2021-08-28T13:23:13.676" v="345" actId="207"/>
        <pc:sldMkLst>
          <pc:docMk/>
          <pc:sldMk cId="4189811442" sldId="259"/>
        </pc:sldMkLst>
        <pc:spChg chg="mod">
          <ac:chgData name="" userId="eba01396d376d6e1" providerId="LiveId" clId="{75A10284-19E4-4A89-B5CC-00DB32898343}" dt="2021-08-28T01:31:20.121" v="8" actId="1076"/>
          <ac:spMkLst>
            <pc:docMk/>
            <pc:sldMk cId="4189811442" sldId="259"/>
            <ac:spMk id="3" creationId="{00000000-0000-0000-0000-000000000000}"/>
          </ac:spMkLst>
        </pc:spChg>
        <pc:spChg chg="mod">
          <ac:chgData name="" userId="eba01396d376d6e1" providerId="LiveId" clId="{75A10284-19E4-4A89-B5CC-00DB32898343}" dt="2021-08-28T02:24:41.294" v="22" actId="20577"/>
          <ac:spMkLst>
            <pc:docMk/>
            <pc:sldMk cId="4189811442" sldId="259"/>
            <ac:spMk id="4" creationId="{00000000-0000-0000-0000-000000000000}"/>
          </ac:spMkLst>
        </pc:spChg>
        <pc:spChg chg="mod">
          <ac:chgData name="" userId="eba01396d376d6e1" providerId="LiveId" clId="{75A10284-19E4-4A89-B5CC-00DB32898343}" dt="2021-08-28T01:31:20.121" v="8" actId="1076"/>
          <ac:spMkLst>
            <pc:docMk/>
            <pc:sldMk cId="4189811442" sldId="259"/>
            <ac:spMk id="7" creationId="{00000000-0000-0000-0000-000000000000}"/>
          </ac:spMkLst>
        </pc:spChg>
        <pc:spChg chg="mod">
          <ac:chgData name="" userId="eba01396d376d6e1" providerId="LiveId" clId="{75A10284-19E4-4A89-B5CC-00DB32898343}" dt="2021-08-28T13:23:13.676" v="345" actId="207"/>
          <ac:spMkLst>
            <pc:docMk/>
            <pc:sldMk cId="4189811442" sldId="259"/>
            <ac:spMk id="20" creationId="{00000000-0000-0000-0000-000000000000}"/>
          </ac:spMkLst>
        </pc:spChg>
      </pc:sldChg>
      <pc:sldChg chg="addSp delSp modSp">
        <pc:chgData name="" userId="eba01396d376d6e1" providerId="LiveId" clId="{75A10284-19E4-4A89-B5CC-00DB32898343}" dt="2021-08-29T05:17:39.893" v="1288" actId="20577"/>
        <pc:sldMkLst>
          <pc:docMk/>
          <pc:sldMk cId="546544804" sldId="260"/>
        </pc:sldMkLst>
        <pc:spChg chg="mod">
          <ac:chgData name="" userId="eba01396d376d6e1" providerId="LiveId" clId="{75A10284-19E4-4A89-B5CC-00DB32898343}" dt="2021-08-29T05:17:23.478" v="1285" actId="1076"/>
          <ac:spMkLst>
            <pc:docMk/>
            <pc:sldMk cId="546544804" sldId="260"/>
            <ac:spMk id="2" creationId="{8EAB1064-6862-4FB8-B897-9DD9875C70AA}"/>
          </ac:spMkLst>
        </pc:spChg>
        <pc:spChg chg="mod">
          <ac:chgData name="" userId="eba01396d376d6e1" providerId="LiveId" clId="{75A10284-19E4-4A89-B5CC-00DB32898343}" dt="2021-08-29T05:00:47.678" v="1269" actId="1076"/>
          <ac:spMkLst>
            <pc:docMk/>
            <pc:sldMk cId="546544804" sldId="260"/>
            <ac:spMk id="4" creationId="{00000000-0000-0000-0000-000000000000}"/>
          </ac:spMkLst>
        </pc:spChg>
        <pc:spChg chg="add mod">
          <ac:chgData name="" userId="eba01396d376d6e1" providerId="LiveId" clId="{75A10284-19E4-4A89-B5CC-00DB32898343}" dt="2021-08-29T05:17:39.893" v="1288" actId="20577"/>
          <ac:spMkLst>
            <pc:docMk/>
            <pc:sldMk cId="546544804" sldId="260"/>
            <ac:spMk id="5" creationId="{C1FA52CC-3C99-4D24-AFD2-CB7CAC99AD63}"/>
          </ac:spMkLst>
        </pc:spChg>
        <pc:spChg chg="mod">
          <ac:chgData name="" userId="eba01396d376d6e1" providerId="LiveId" clId="{75A10284-19E4-4A89-B5CC-00DB32898343}" dt="2021-08-29T05:00:52.557" v="1270" actId="1076"/>
          <ac:spMkLst>
            <pc:docMk/>
            <pc:sldMk cId="546544804" sldId="260"/>
            <ac:spMk id="6" creationId="{00000000-0000-0000-0000-000000000000}"/>
          </ac:spMkLst>
        </pc:spChg>
        <pc:spChg chg="mod">
          <ac:chgData name="" userId="eba01396d376d6e1" providerId="LiveId" clId="{75A10284-19E4-4A89-B5CC-00DB32898343}" dt="2021-08-29T05:00:40.314" v="1267" actId="1076"/>
          <ac:spMkLst>
            <pc:docMk/>
            <pc:sldMk cId="546544804" sldId="260"/>
            <ac:spMk id="9" creationId="{00000000-0000-0000-0000-000000000000}"/>
          </ac:spMkLst>
        </pc:spChg>
        <pc:spChg chg="mod">
          <ac:chgData name="" userId="eba01396d376d6e1" providerId="LiveId" clId="{75A10284-19E4-4A89-B5CC-00DB32898343}" dt="2021-08-29T05:00:47.678" v="1269" actId="1076"/>
          <ac:spMkLst>
            <pc:docMk/>
            <pc:sldMk cId="546544804" sldId="260"/>
            <ac:spMk id="10" creationId="{00000000-0000-0000-0000-000000000000}"/>
          </ac:spMkLst>
        </pc:spChg>
        <pc:spChg chg="add mod">
          <ac:chgData name="" userId="eba01396d376d6e1" providerId="LiveId" clId="{75A10284-19E4-4A89-B5CC-00DB32898343}" dt="2021-08-29T05:17:26.214" v="1286" actId="1076"/>
          <ac:spMkLst>
            <pc:docMk/>
            <pc:sldMk cId="546544804" sldId="260"/>
            <ac:spMk id="11" creationId="{205A1B1E-5E1E-40C8-AF78-CA733A3AD80E}"/>
          </ac:spMkLst>
        </pc:spChg>
        <pc:spChg chg="mod">
          <ac:chgData name="" userId="eba01396d376d6e1" providerId="LiveId" clId="{75A10284-19E4-4A89-B5CC-00DB32898343}" dt="2021-08-29T05:00:40.314" v="1267" actId="1076"/>
          <ac:spMkLst>
            <pc:docMk/>
            <pc:sldMk cId="546544804" sldId="260"/>
            <ac:spMk id="13" creationId="{00000000-0000-0000-0000-000000000000}"/>
          </ac:spMkLst>
        </pc:spChg>
        <pc:picChg chg="add del mod">
          <ac:chgData name="" userId="eba01396d376d6e1" providerId="LiveId" clId="{75A10284-19E4-4A89-B5CC-00DB32898343}" dt="2021-08-29T05:00:35.679" v="1266" actId="478"/>
          <ac:picMkLst>
            <pc:docMk/>
            <pc:sldMk cId="546544804" sldId="260"/>
            <ac:picMk id="3" creationId="{09AFD007-F0EE-4583-82C8-F5730060AE04}"/>
          </ac:picMkLst>
        </pc:picChg>
      </pc:sldChg>
      <pc:sldChg chg="addSp delSp modSp ord">
        <pc:chgData name="" userId="eba01396d376d6e1" providerId="LiveId" clId="{75A10284-19E4-4A89-B5CC-00DB32898343}" dt="2021-08-29T05:29:52.899" v="1350" actId="20577"/>
        <pc:sldMkLst>
          <pc:docMk/>
          <pc:sldMk cId="1183430004" sldId="261"/>
        </pc:sldMkLst>
        <pc:spChg chg="del mod">
          <ac:chgData name="" userId="eba01396d376d6e1" providerId="LiveId" clId="{75A10284-19E4-4A89-B5CC-00DB32898343}" dt="2021-08-28T13:36:01.678" v="379" actId="478"/>
          <ac:spMkLst>
            <pc:docMk/>
            <pc:sldMk cId="1183430004" sldId="261"/>
            <ac:spMk id="2" creationId="{00000000-0000-0000-0000-000000000000}"/>
          </ac:spMkLst>
        </pc:spChg>
        <pc:spChg chg="add mod">
          <ac:chgData name="" userId="eba01396d376d6e1" providerId="LiveId" clId="{75A10284-19E4-4A89-B5CC-00DB32898343}" dt="2021-08-29T05:29:52.899" v="1350" actId="20577"/>
          <ac:spMkLst>
            <pc:docMk/>
            <pc:sldMk cId="1183430004" sldId="261"/>
            <ac:spMk id="2" creationId="{30741F9C-3FE8-4C61-836E-DE2C000FAD78}"/>
          </ac:spMkLst>
        </pc:spChg>
        <pc:spChg chg="del mod">
          <ac:chgData name="" userId="eba01396d376d6e1" providerId="LiveId" clId="{75A10284-19E4-4A89-B5CC-00DB32898343}" dt="2021-08-28T13:36:03.243" v="380" actId="478"/>
          <ac:spMkLst>
            <pc:docMk/>
            <pc:sldMk cId="1183430004" sldId="261"/>
            <ac:spMk id="3" creationId="{3DF35529-B7E2-41F2-A876-4F7558D3390F}"/>
          </ac:spMkLst>
        </pc:spChg>
        <pc:spChg chg="add del mod">
          <ac:chgData name="" userId="eba01396d376d6e1" providerId="LiveId" clId="{75A10284-19E4-4A89-B5CC-00DB32898343}" dt="2021-08-28T13:56:46.594" v="754" actId="1076"/>
          <ac:spMkLst>
            <pc:docMk/>
            <pc:sldMk cId="1183430004" sldId="261"/>
            <ac:spMk id="4" creationId="{66184D54-E3C3-4ECC-806B-83AC283D3210}"/>
          </ac:spMkLst>
        </pc:spChg>
        <pc:spChg chg="mod">
          <ac:chgData name="" userId="eba01396d376d6e1" providerId="LiveId" clId="{75A10284-19E4-4A89-B5CC-00DB32898343}" dt="2021-08-29T02:42:01.729" v="1092"/>
          <ac:spMkLst>
            <pc:docMk/>
            <pc:sldMk cId="1183430004" sldId="261"/>
            <ac:spMk id="5" creationId="{00000000-0000-0000-0000-000000000000}"/>
          </ac:spMkLst>
        </pc:spChg>
        <pc:spChg chg="add mod">
          <ac:chgData name="" userId="eba01396d376d6e1" providerId="LiveId" clId="{75A10284-19E4-4A89-B5CC-00DB32898343}" dt="2021-08-28T13:39:47.851" v="437" actId="20577"/>
          <ac:spMkLst>
            <pc:docMk/>
            <pc:sldMk cId="1183430004" sldId="261"/>
            <ac:spMk id="6" creationId="{650AB792-7B78-4BCA-88D4-D31B06FFD4D9}"/>
          </ac:spMkLst>
        </pc:spChg>
        <pc:spChg chg="add del mod">
          <ac:chgData name="" userId="eba01396d376d6e1" providerId="LiveId" clId="{75A10284-19E4-4A89-B5CC-00DB32898343}" dt="2021-08-28T13:37:34.595" v="417" actId="478"/>
          <ac:spMkLst>
            <pc:docMk/>
            <pc:sldMk cId="1183430004" sldId="261"/>
            <ac:spMk id="7" creationId="{2A08F65B-47FF-4394-903B-AC82EE57CC40}"/>
          </ac:spMkLst>
        </pc:spChg>
        <pc:spChg chg="add mod">
          <ac:chgData name="" userId="eba01396d376d6e1" providerId="LiveId" clId="{75A10284-19E4-4A89-B5CC-00DB32898343}" dt="2021-08-28T13:56:52.224" v="756" actId="1076"/>
          <ac:spMkLst>
            <pc:docMk/>
            <pc:sldMk cId="1183430004" sldId="261"/>
            <ac:spMk id="8" creationId="{E84AE011-251C-4FBA-94F3-FA48A6A0EC09}"/>
          </ac:spMkLst>
        </pc:spChg>
        <pc:spChg chg="add mod">
          <ac:chgData name="" userId="eba01396d376d6e1" providerId="LiveId" clId="{75A10284-19E4-4A89-B5CC-00DB32898343}" dt="2021-08-28T13:57:37.831" v="757" actId="14100"/>
          <ac:spMkLst>
            <pc:docMk/>
            <pc:sldMk cId="1183430004" sldId="261"/>
            <ac:spMk id="9" creationId="{3DC77BA1-EDA5-4E8E-B9B9-A05E5AB6E904}"/>
          </ac:spMkLst>
        </pc:spChg>
        <pc:spChg chg="add del mod">
          <ac:chgData name="" userId="eba01396d376d6e1" providerId="LiveId" clId="{75A10284-19E4-4A89-B5CC-00DB32898343}" dt="2021-08-28T13:56:11.900" v="750"/>
          <ac:spMkLst>
            <pc:docMk/>
            <pc:sldMk cId="1183430004" sldId="261"/>
            <ac:spMk id="10" creationId="{B544B948-6442-4A23-901D-D04B4AD0461E}"/>
          </ac:spMkLst>
        </pc:spChg>
        <pc:spChg chg="add del mod">
          <ac:chgData name="" userId="eba01396d376d6e1" providerId="LiveId" clId="{75A10284-19E4-4A89-B5CC-00DB32898343}" dt="2021-08-29T05:27:56.208" v="1331" actId="478"/>
          <ac:spMkLst>
            <pc:docMk/>
            <pc:sldMk cId="1183430004" sldId="261"/>
            <ac:spMk id="11" creationId="{4F1D0664-F701-42AB-969C-465211526E91}"/>
          </ac:spMkLst>
        </pc:spChg>
        <pc:spChg chg="add del mod">
          <ac:chgData name="" userId="eba01396d376d6e1" providerId="LiveId" clId="{75A10284-19E4-4A89-B5CC-00DB32898343}" dt="2021-08-28T13:53:50.426" v="643" actId="478"/>
          <ac:spMkLst>
            <pc:docMk/>
            <pc:sldMk cId="1183430004" sldId="261"/>
            <ac:spMk id="12" creationId="{D9064AE6-F42B-47DA-8D30-9F51F8D0D6C3}"/>
          </ac:spMkLst>
        </pc:spChg>
        <pc:spChg chg="add mod">
          <ac:chgData name="" userId="eba01396d376d6e1" providerId="LiveId" clId="{75A10284-19E4-4A89-B5CC-00DB32898343}" dt="2021-08-28T13:56:25.588" v="753" actId="1076"/>
          <ac:spMkLst>
            <pc:docMk/>
            <pc:sldMk cId="1183430004" sldId="261"/>
            <ac:spMk id="13" creationId="{6F91BF64-505A-4B85-A7A1-F6255AC0E61C}"/>
          </ac:spMkLst>
        </pc:spChg>
        <pc:spChg chg="add mod">
          <ac:chgData name="" userId="eba01396d376d6e1" providerId="LiveId" clId="{75A10284-19E4-4A89-B5CC-00DB32898343}" dt="2021-08-28T14:03:12.288" v="920" actId="1076"/>
          <ac:spMkLst>
            <pc:docMk/>
            <pc:sldMk cId="1183430004" sldId="261"/>
            <ac:spMk id="14" creationId="{7C59882B-3C0D-402A-8C05-A3340996034E}"/>
          </ac:spMkLst>
        </pc:spChg>
        <pc:spChg chg="add del">
          <ac:chgData name="" userId="eba01396d376d6e1" providerId="LiveId" clId="{75A10284-19E4-4A89-B5CC-00DB32898343}" dt="2021-08-28T14:02:33.621" v="896"/>
          <ac:spMkLst>
            <pc:docMk/>
            <pc:sldMk cId="1183430004" sldId="261"/>
            <ac:spMk id="15" creationId="{5CBA48C5-FB04-4F7A-B5D2-05AB965B8B32}"/>
          </ac:spMkLst>
        </pc:spChg>
        <pc:spChg chg="add mod">
          <ac:chgData name="" userId="eba01396d376d6e1" providerId="LiveId" clId="{75A10284-19E4-4A89-B5CC-00DB32898343}" dt="2021-08-29T02:40:04.806" v="1073" actId="1076"/>
          <ac:spMkLst>
            <pc:docMk/>
            <pc:sldMk cId="1183430004" sldId="261"/>
            <ac:spMk id="16" creationId="{3BA581D2-0915-4D05-8B99-E2B14F8DF45B}"/>
          </ac:spMkLst>
        </pc:spChg>
        <pc:spChg chg="add mod">
          <ac:chgData name="" userId="eba01396d376d6e1" providerId="LiveId" clId="{75A10284-19E4-4A89-B5CC-00DB32898343}" dt="2021-08-29T02:41:41.408" v="1084" actId="20577"/>
          <ac:spMkLst>
            <pc:docMk/>
            <pc:sldMk cId="1183430004" sldId="261"/>
            <ac:spMk id="17" creationId="{868F3BC2-5DB6-4053-B9DC-D06DC596EFAC}"/>
          </ac:spMkLst>
        </pc:spChg>
        <pc:graphicFrameChg chg="del mod modGraphic">
          <ac:chgData name="" userId="eba01396d376d6e1" providerId="LiveId" clId="{75A10284-19E4-4A89-B5CC-00DB32898343}" dt="2021-08-28T13:14:43.458" v="172" actId="478"/>
          <ac:graphicFrameMkLst>
            <pc:docMk/>
            <pc:sldMk cId="1183430004" sldId="261"/>
            <ac:graphicFrameMk id="11" creationId="{9D0CA189-73D9-4D19-A850-0536A89FD161}"/>
          </ac:graphicFrameMkLst>
        </pc:graphicFrameChg>
      </pc:sldChg>
      <pc:sldChg chg="addSp delSp modSp add ord">
        <pc:chgData name="" userId="eba01396d376d6e1" providerId="LiveId" clId="{75A10284-19E4-4A89-B5CC-00DB32898343}" dt="2021-08-29T05:38:03.315" v="1423" actId="1076"/>
        <pc:sldMkLst>
          <pc:docMk/>
          <pc:sldMk cId="1863487699" sldId="262"/>
        </pc:sldMkLst>
        <pc:spChg chg="mod">
          <ac:chgData name="" userId="eba01396d376d6e1" providerId="LiveId" clId="{75A10284-19E4-4A89-B5CC-00DB32898343}" dt="2021-08-29T05:37:23.442" v="1419" actId="1076"/>
          <ac:spMkLst>
            <pc:docMk/>
            <pc:sldMk cId="1863487699" sldId="262"/>
            <ac:spMk id="2" creationId="{00000000-0000-0000-0000-000000000000}"/>
          </ac:spMkLst>
        </pc:spChg>
        <pc:spChg chg="del mod">
          <ac:chgData name="" userId="eba01396d376d6e1" providerId="LiveId" clId="{75A10284-19E4-4A89-B5CC-00DB32898343}" dt="2021-08-29T02:50:54.487" v="1125" actId="478"/>
          <ac:spMkLst>
            <pc:docMk/>
            <pc:sldMk cId="1863487699" sldId="262"/>
            <ac:spMk id="3" creationId="{3DF35529-B7E2-41F2-A876-4F7558D3390F}"/>
          </ac:spMkLst>
        </pc:spChg>
        <pc:spChg chg="add del mod">
          <ac:chgData name="" userId="eba01396d376d6e1" providerId="LiveId" clId="{75A10284-19E4-4A89-B5CC-00DB32898343}" dt="2021-08-29T05:37:20.045" v="1418"/>
          <ac:spMkLst>
            <pc:docMk/>
            <pc:sldMk cId="1863487699" sldId="262"/>
            <ac:spMk id="4" creationId="{1CE0C326-4873-4CEA-AE43-00B3D1DFB96E}"/>
          </ac:spMkLst>
        </pc:spChg>
        <pc:spChg chg="mod">
          <ac:chgData name="" userId="eba01396d376d6e1" providerId="LiveId" clId="{75A10284-19E4-4A89-B5CC-00DB32898343}" dt="2021-08-29T05:25:57.079" v="1320" actId="20577"/>
          <ac:spMkLst>
            <pc:docMk/>
            <pc:sldMk cId="1863487699" sldId="262"/>
            <ac:spMk id="5" creationId="{00000000-0000-0000-0000-000000000000}"/>
          </ac:spMkLst>
        </pc:spChg>
        <pc:spChg chg="add mod">
          <ac:chgData name="" userId="eba01396d376d6e1" providerId="LiveId" clId="{75A10284-19E4-4A89-B5CC-00DB32898343}" dt="2021-08-29T05:37:37.056" v="1421" actId="1076"/>
          <ac:spMkLst>
            <pc:docMk/>
            <pc:sldMk cId="1863487699" sldId="262"/>
            <ac:spMk id="7" creationId="{27F0B9DF-6E78-4381-B190-EC742886B0D2}"/>
          </ac:spMkLst>
        </pc:spChg>
        <pc:spChg chg="add del mod">
          <ac:chgData name="" userId="eba01396d376d6e1" providerId="LiveId" clId="{75A10284-19E4-4A89-B5CC-00DB32898343}" dt="2021-08-29T05:26:41.364" v="1328" actId="478"/>
          <ac:spMkLst>
            <pc:docMk/>
            <pc:sldMk cId="1863487699" sldId="262"/>
            <ac:spMk id="9" creationId="{DF8D2176-B587-4041-9808-72C6131E22EC}"/>
          </ac:spMkLst>
        </pc:spChg>
        <pc:spChg chg="add mod">
          <ac:chgData name="" userId="eba01396d376d6e1" providerId="LiveId" clId="{75A10284-19E4-4A89-B5CC-00DB32898343}" dt="2021-08-29T05:35:28.720" v="1351" actId="1076"/>
          <ac:spMkLst>
            <pc:docMk/>
            <pc:sldMk cId="1863487699" sldId="262"/>
            <ac:spMk id="12" creationId="{3C059671-B4F6-4705-84CF-868EB142544A}"/>
          </ac:spMkLst>
        </pc:spChg>
        <pc:graphicFrameChg chg="del mod modGraphic">
          <ac:chgData name="" userId="eba01396d376d6e1" providerId="LiveId" clId="{75A10284-19E4-4A89-B5CC-00DB32898343}" dt="2021-08-28T14:05:50.191" v="950" actId="478"/>
          <ac:graphicFrameMkLst>
            <pc:docMk/>
            <pc:sldMk cId="1863487699" sldId="262"/>
            <ac:graphicFrameMk id="11" creationId="{9D0CA189-73D9-4D19-A850-0536A89FD161}"/>
          </ac:graphicFrameMkLst>
        </pc:graphicFrameChg>
        <pc:picChg chg="add mod">
          <ac:chgData name="" userId="eba01396d376d6e1" providerId="LiveId" clId="{75A10284-19E4-4A89-B5CC-00DB32898343}" dt="2021-08-29T05:38:03.315" v="1423" actId="1076"/>
          <ac:picMkLst>
            <pc:docMk/>
            <pc:sldMk cId="1863487699" sldId="262"/>
            <ac:picMk id="3" creationId="{0CF5965A-CDB3-4B20-BC5B-395C34B58056}"/>
          </ac:picMkLst>
        </pc:picChg>
        <pc:picChg chg="add del mod">
          <ac:chgData name="" userId="eba01396d376d6e1" providerId="LiveId" clId="{75A10284-19E4-4A89-B5CC-00DB32898343}" dt="2021-08-29T05:21:41.788" v="1291" actId="478"/>
          <ac:picMkLst>
            <pc:docMk/>
            <pc:sldMk cId="1863487699" sldId="262"/>
            <ac:picMk id="6" creationId="{4CF93158-03B1-4742-B64E-72E0A22ECD9F}"/>
          </ac:picMkLst>
        </pc:picChg>
        <pc:picChg chg="add del mod">
          <ac:chgData name="" userId="eba01396d376d6e1" providerId="LiveId" clId="{75A10284-19E4-4A89-B5CC-00DB32898343}" dt="2021-08-29T05:22:29.478" v="1310" actId="478"/>
          <ac:picMkLst>
            <pc:docMk/>
            <pc:sldMk cId="1863487699" sldId="262"/>
            <ac:picMk id="8" creationId="{A9C5B0E2-532B-424E-B854-22EEA8BEE29D}"/>
          </ac:picMkLst>
        </pc:picChg>
        <pc:picChg chg="add del mod">
          <ac:chgData name="" userId="eba01396d376d6e1" providerId="LiveId" clId="{75A10284-19E4-4A89-B5CC-00DB32898343}" dt="2021-08-29T05:22:19.487" v="1303" actId="478"/>
          <ac:picMkLst>
            <pc:docMk/>
            <pc:sldMk cId="1863487699" sldId="262"/>
            <ac:picMk id="10" creationId="{D7C60D94-D44F-490B-9A3C-023E3240D8E2}"/>
          </ac:picMkLst>
        </pc:picChg>
        <pc:picChg chg="add mod">
          <ac:chgData name="" userId="eba01396d376d6e1" providerId="LiveId" clId="{75A10284-19E4-4A89-B5CC-00DB32898343}" dt="2021-08-29T05:37:40.046" v="1422" actId="1076"/>
          <ac:picMkLst>
            <pc:docMk/>
            <pc:sldMk cId="1863487699" sldId="262"/>
            <ac:picMk id="11" creationId="{645684B8-B7F6-4ADB-B9B9-F1F77FC493AB}"/>
          </ac:picMkLst>
        </pc:picChg>
      </pc:sldChg>
      <pc:sldChg chg="addSp modSp add">
        <pc:chgData name="" userId="eba01396d376d6e1" providerId="LiveId" clId="{75A10284-19E4-4A89-B5CC-00DB32898343}" dt="2021-08-29T05:01:51.691" v="1275" actId="1076"/>
        <pc:sldMkLst>
          <pc:docMk/>
          <pc:sldMk cId="1000924180" sldId="263"/>
        </pc:sldMkLst>
        <pc:spChg chg="mod">
          <ac:chgData name="" userId="eba01396d376d6e1" providerId="LiveId" clId="{75A10284-19E4-4A89-B5CC-00DB32898343}" dt="2021-08-29T05:01:42.171" v="1271" actId="1076"/>
          <ac:spMkLst>
            <pc:docMk/>
            <pc:sldMk cId="1000924180" sldId="263"/>
            <ac:spMk id="2" creationId="{00000000-0000-0000-0000-000000000000}"/>
          </ac:spMkLst>
        </pc:spChg>
        <pc:spChg chg="mod">
          <ac:chgData name="" userId="eba01396d376d6e1" providerId="LiveId" clId="{75A10284-19E4-4A89-B5CC-00DB32898343}" dt="2021-08-29T05:01:43.588" v="1272" actId="1076"/>
          <ac:spMkLst>
            <pc:docMk/>
            <pc:sldMk cId="1000924180" sldId="263"/>
            <ac:spMk id="3" creationId="{3DF35529-B7E2-41F2-A876-4F7558D3390F}"/>
          </ac:spMkLst>
        </pc:spChg>
        <pc:graphicFrameChg chg="mod">
          <ac:chgData name="" userId="eba01396d376d6e1" providerId="LiveId" clId="{75A10284-19E4-4A89-B5CC-00DB32898343}" dt="2021-08-29T05:01:49.531" v="1274" actId="1076"/>
          <ac:graphicFrameMkLst>
            <pc:docMk/>
            <pc:sldMk cId="1000924180" sldId="263"/>
            <ac:graphicFrameMk id="11" creationId="{9D0CA189-73D9-4D19-A850-0536A89FD161}"/>
          </ac:graphicFrameMkLst>
        </pc:graphicFrameChg>
        <pc:picChg chg="add mod">
          <ac:chgData name="" userId="eba01396d376d6e1" providerId="LiveId" clId="{75A10284-19E4-4A89-B5CC-00DB32898343}" dt="2021-08-29T05:01:51.691" v="1275" actId="1076"/>
          <ac:picMkLst>
            <pc:docMk/>
            <pc:sldMk cId="1000924180" sldId="263"/>
            <ac:picMk id="6" creationId="{811D6778-ECC8-4B23-89E9-2DC05C0FA58A}"/>
          </ac:picMkLst>
        </pc:picChg>
      </pc:sldChg>
      <pc:sldChg chg="add del">
        <pc:chgData name="" userId="eba01396d376d6e1" providerId="LiveId" clId="{75A10284-19E4-4A89-B5CC-00DB32898343}" dt="2021-08-28T14:05:42.477" v="947"/>
        <pc:sldMkLst>
          <pc:docMk/>
          <pc:sldMk cId="1280174896" sldId="263"/>
        </pc:sldMkLst>
      </pc:sldChg>
      <pc:sldChg chg="add del">
        <pc:chgData name="" userId="eba01396d376d6e1" providerId="LiveId" clId="{75A10284-19E4-4A89-B5CC-00DB32898343}" dt="2021-08-28T14:05:42.477" v="947"/>
        <pc:sldMkLst>
          <pc:docMk/>
          <pc:sldMk cId="486345690" sldId="264"/>
        </pc:sldMkLst>
      </pc:sldChg>
      <pc:sldChg chg="addSp delSp modSp add">
        <pc:chgData name="" userId="eba01396d376d6e1" providerId="LiveId" clId="{75A10284-19E4-4A89-B5CC-00DB32898343}" dt="2021-08-29T05:52:55.784" v="1856" actId="208"/>
        <pc:sldMkLst>
          <pc:docMk/>
          <pc:sldMk cId="1764946077" sldId="264"/>
        </pc:sldMkLst>
        <pc:spChg chg="mod">
          <ac:chgData name="" userId="eba01396d376d6e1" providerId="LiveId" clId="{75A10284-19E4-4A89-B5CC-00DB32898343}" dt="2021-08-29T05:38:46.286" v="1453" actId="1076"/>
          <ac:spMkLst>
            <pc:docMk/>
            <pc:sldMk cId="1764946077" sldId="264"/>
            <ac:spMk id="2" creationId="{00000000-0000-0000-0000-000000000000}"/>
          </ac:spMkLst>
        </pc:spChg>
        <pc:spChg chg="del">
          <ac:chgData name="" userId="eba01396d376d6e1" providerId="LiveId" clId="{75A10284-19E4-4A89-B5CC-00DB32898343}" dt="2021-08-29T05:38:22.858" v="1446" actId="478"/>
          <ac:spMkLst>
            <pc:docMk/>
            <pc:sldMk cId="1764946077" sldId="264"/>
            <ac:spMk id="5" creationId="{00000000-0000-0000-0000-000000000000}"/>
          </ac:spMkLst>
        </pc:spChg>
        <pc:spChg chg="add mod">
          <ac:chgData name="" userId="eba01396d376d6e1" providerId="LiveId" clId="{75A10284-19E4-4A89-B5CC-00DB32898343}" dt="2021-08-29T05:52:55.784" v="1856" actId="208"/>
          <ac:spMkLst>
            <pc:docMk/>
            <pc:sldMk cId="1764946077" sldId="264"/>
            <ac:spMk id="6" creationId="{AFD33ECD-272C-49C9-BE24-12F60FC6B3A4}"/>
          </ac:spMkLst>
        </pc:spChg>
        <pc:spChg chg="del">
          <ac:chgData name="" userId="eba01396d376d6e1" providerId="LiveId" clId="{75A10284-19E4-4A89-B5CC-00DB32898343}" dt="2021-08-29T05:38:15.294" v="1426" actId="478"/>
          <ac:spMkLst>
            <pc:docMk/>
            <pc:sldMk cId="1764946077" sldId="264"/>
            <ac:spMk id="7" creationId="{27F0B9DF-6E78-4381-B190-EC742886B0D2}"/>
          </ac:spMkLst>
        </pc:spChg>
        <pc:spChg chg="mod">
          <ac:chgData name="" userId="eba01396d376d6e1" providerId="LiveId" clId="{75A10284-19E4-4A89-B5CC-00DB32898343}" dt="2021-08-29T05:38:25.271" v="1447" actId="1076"/>
          <ac:spMkLst>
            <pc:docMk/>
            <pc:sldMk cId="1764946077" sldId="264"/>
            <ac:spMk id="12" creationId="{3C059671-B4F6-4705-84CF-868EB142544A}"/>
          </ac:spMkLst>
        </pc:spChg>
        <pc:picChg chg="del">
          <ac:chgData name="" userId="eba01396d376d6e1" providerId="LiveId" clId="{75A10284-19E4-4A89-B5CC-00DB32898343}" dt="2021-08-29T05:38:15.723" v="1427" actId="478"/>
          <ac:picMkLst>
            <pc:docMk/>
            <pc:sldMk cId="1764946077" sldId="264"/>
            <ac:picMk id="3" creationId="{0CF5965A-CDB3-4B20-BC5B-395C34B58056}"/>
          </ac:picMkLst>
        </pc:picChg>
        <pc:picChg chg="add">
          <ac:chgData name="" userId="eba01396d376d6e1" providerId="LiveId" clId="{75A10284-19E4-4A89-B5CC-00DB32898343}" dt="2021-08-29T05:46:08.794" v="1853"/>
          <ac:picMkLst>
            <pc:docMk/>
            <pc:sldMk cId="1764946077" sldId="264"/>
            <ac:picMk id="4" creationId="{3CFA9FF0-A24C-49FA-B232-5D72B8813FE5}"/>
          </ac:picMkLst>
        </pc:picChg>
        <pc:picChg chg="del">
          <ac:chgData name="" userId="eba01396d376d6e1" providerId="LiveId" clId="{75A10284-19E4-4A89-B5CC-00DB32898343}" dt="2021-08-29T05:38:14.119" v="1425" actId="478"/>
          <ac:picMkLst>
            <pc:docMk/>
            <pc:sldMk cId="1764946077" sldId="264"/>
            <ac:picMk id="11" creationId="{645684B8-B7F6-4ADB-B9B9-F1F77FC493AB}"/>
          </ac:picMkLst>
        </pc:picChg>
      </pc:sldChg>
      <pc:sldChg chg="modSp add">
        <pc:chgData name="" userId="eba01396d376d6e1" providerId="LiveId" clId="{75A10284-19E4-4A89-B5CC-00DB32898343}" dt="2021-08-29T05:53:24.360" v="1857" actId="1076"/>
        <pc:sldMkLst>
          <pc:docMk/>
          <pc:sldMk cId="567236446" sldId="265"/>
        </pc:sldMkLst>
        <pc:spChg chg="mod">
          <ac:chgData name="" userId="eba01396d376d6e1" providerId="LiveId" clId="{75A10284-19E4-4A89-B5CC-00DB32898343}" dt="2021-08-29T05:53:24.360" v="1857" actId="1076"/>
          <ac:spMkLst>
            <pc:docMk/>
            <pc:sldMk cId="567236446" sldId="265"/>
            <ac:spMk id="2" creationId="{00000000-0000-0000-0000-000000000000}"/>
          </ac:spMkLst>
        </pc:spChg>
        <pc:spChg chg="mod">
          <ac:chgData name="" userId="eba01396d376d6e1" providerId="LiveId" clId="{75A10284-19E4-4A89-B5CC-00DB32898343}" dt="2021-08-29T05:40:43.039" v="1501"/>
          <ac:spMkLst>
            <pc:docMk/>
            <pc:sldMk cId="567236446" sldId="265"/>
            <ac:spMk id="12" creationId="{3C059671-B4F6-4705-84CF-868EB142544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6AED-99AD-4D2E-A153-34E96B9300A0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D596-24E8-481B-9262-113D8C888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023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6AED-99AD-4D2E-A153-34E96B9300A0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D596-24E8-481B-9262-113D8C888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512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6AED-99AD-4D2E-A153-34E96B9300A0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D596-24E8-481B-9262-113D8C888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829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6AED-99AD-4D2E-A153-34E96B9300A0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D596-24E8-481B-9262-113D8C888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812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6AED-99AD-4D2E-A153-34E96B9300A0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D596-24E8-481B-9262-113D8C888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3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6AED-99AD-4D2E-A153-34E96B9300A0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D596-24E8-481B-9262-113D8C888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3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6AED-99AD-4D2E-A153-34E96B9300A0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D596-24E8-481B-9262-113D8C888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92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6AED-99AD-4D2E-A153-34E96B9300A0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D596-24E8-481B-9262-113D8C888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580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6AED-99AD-4D2E-A153-34E96B9300A0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D596-24E8-481B-9262-113D8C888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97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6AED-99AD-4D2E-A153-34E96B9300A0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D596-24E8-481B-9262-113D8C888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56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6AED-99AD-4D2E-A153-34E96B9300A0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D596-24E8-481B-9262-113D8C888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007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F6AED-99AD-4D2E-A153-34E96B9300A0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6D596-24E8-481B-9262-113D8C888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50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8927" y="1094654"/>
            <a:ext cx="10654145" cy="238760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Uncertainty-Aware Few-Shot Image Classification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41716" y="5329383"/>
            <a:ext cx="2708565" cy="540471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Naijia Liu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4741715" y="3482254"/>
            <a:ext cx="2708565" cy="540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354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6699" y="2046155"/>
            <a:ext cx="10878601" cy="1696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微软雅黑" panose="020B0503020204020204" pitchFamily="34" charset="-122"/>
              </a:rPr>
              <a:t>       </a:t>
            </a:r>
            <a:r>
              <a:rPr lang="zh-CN" altLang="en-US" sz="2400" dirty="0">
                <a:ea typeface="微软雅黑" panose="020B0503020204020204" pitchFamily="34" charset="-122"/>
              </a:rPr>
              <a:t>给定相似度一个概率分布，基于这个分布进行采样，可能会将得到一个符合实际的相似度，也可能会变得更加不符合实际。之后，对损失取平均，可以在一定程度上减少观测噪声带来的负面影响。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C059671-B4F6-4705-84CF-868EB142544A}"/>
              </a:ext>
            </a:extLst>
          </p:cNvPr>
          <p:cNvSpPr/>
          <p:nvPr/>
        </p:nvSpPr>
        <p:spPr>
          <a:xfrm>
            <a:off x="350622" y="35609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567236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161532" y="143011"/>
            <a:ext cx="9873100" cy="756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研究内容：基于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度量学习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的小样本图像分类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13458" y="4415125"/>
            <a:ext cx="11565084" cy="2013999"/>
            <a:chOff x="439879" y="1623752"/>
            <a:chExt cx="11565084" cy="2024523"/>
          </a:xfrm>
        </p:grpSpPr>
        <p:sp>
          <p:nvSpPr>
            <p:cNvPr id="5" name="矩形 4"/>
            <p:cNvSpPr/>
            <p:nvPr/>
          </p:nvSpPr>
          <p:spPr>
            <a:xfrm>
              <a:off x="439879" y="2078615"/>
              <a:ext cx="1156508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AutoNum type="arabicPeriod"/>
              </a:pPr>
              <a:r>
                <a:rPr lang="zh-CN" altLang="en-US" sz="2400" dirty="0">
                  <a:ea typeface="微软雅黑" panose="020B0503020204020204" pitchFamily="34" charset="-122"/>
                </a:rPr>
                <a:t>将支持集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support set</a:t>
              </a:r>
              <a:r>
                <a:rPr lang="zh-CN" altLang="en-US" sz="2400" dirty="0">
                  <a:ea typeface="微软雅黑" panose="020B0503020204020204" pitchFamily="34" charset="-122"/>
                </a:rPr>
                <a:t>中每一类图像的特征用特征向量表示，并对每个类别不同样本的特征向量取均值，作为该类的类特征</a:t>
              </a:r>
              <a:r>
                <a:rPr lang="zh-CN" alt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prototype</a:t>
              </a:r>
              <a:r>
                <a:rPr lang="zh-CN" alt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lang="zh-CN" altLang="en-US" sz="2400" dirty="0">
                  <a:ea typeface="微软雅黑" panose="020B0503020204020204" pitchFamily="34" charset="-122"/>
                </a:rPr>
                <a:t>；</a:t>
              </a:r>
              <a:endParaRPr lang="en-US" altLang="zh-CN" sz="2400" dirty="0">
                <a:ea typeface="微软雅黑" panose="020B0503020204020204" pitchFamily="34" charset="-122"/>
              </a:endParaRPr>
            </a:p>
            <a:p>
              <a:pPr marL="457200" indent="-457200">
                <a:buAutoNum type="arabicPeriod"/>
              </a:pPr>
              <a:r>
                <a:rPr lang="zh-CN" altLang="en-US" sz="2400" dirty="0">
                  <a:ea typeface="微软雅黑" panose="020B0503020204020204" pitchFamily="34" charset="-122"/>
                </a:rPr>
                <a:t>再计算分类样本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query</a:t>
              </a:r>
              <a:r>
                <a:rPr lang="zh-CN" altLang="en-US" sz="2400" dirty="0">
                  <a:ea typeface="微软雅黑" panose="020B0503020204020204" pitchFamily="34" charset="-122"/>
                </a:rPr>
                <a:t>图像的特征和各个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prototype</a:t>
              </a:r>
              <a:r>
                <a:rPr lang="zh-CN" altLang="en-US" sz="2400" dirty="0">
                  <a:ea typeface="微软雅黑" panose="020B0503020204020204" pitchFamily="34" charset="-122"/>
                </a:rPr>
                <a:t>的相似度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Similarity</a:t>
              </a:r>
              <a:r>
                <a:rPr lang="zh-CN" altLang="en-US" sz="2400" dirty="0">
                  <a:ea typeface="微软雅黑" panose="020B0503020204020204" pitchFamily="34" charset="-122"/>
                </a:rPr>
                <a:t>；</a:t>
              </a:r>
              <a:endParaRPr lang="en-US" altLang="zh-CN" sz="2400" dirty="0">
                <a:ea typeface="微软雅黑" panose="020B0503020204020204" pitchFamily="34" charset="-122"/>
              </a:endParaRPr>
            </a:p>
            <a:p>
              <a:pPr marL="457200" indent="-457200">
                <a:buAutoNum type="arabicPeriod"/>
              </a:pPr>
              <a:r>
                <a:rPr lang="zh-CN" altLang="en-US" sz="2400" dirty="0">
                  <a:ea typeface="微软雅黑" panose="020B0503020204020204" pitchFamily="34" charset="-122"/>
                </a:rPr>
                <a:t>最后，将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query</a:t>
              </a:r>
              <a:r>
                <a:rPr lang="zh-CN" altLang="en-US" sz="2400" dirty="0">
                  <a:ea typeface="微软雅黑" panose="020B0503020204020204" pitchFamily="34" charset="-122"/>
                </a:rPr>
                <a:t>分到相似度最大的那类。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439879" y="1623752"/>
              <a:ext cx="324152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Prototype Network: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61532" y="1253911"/>
            <a:ext cx="118127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创新点：将度量学习中的相似度值由确定值变为随机变量，改进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Loss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1532" y="662204"/>
            <a:ext cx="73661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目的：降低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观测噪声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在度量学习中的负面影响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426BF3D-42D9-4C81-AD33-71168CF6F272}"/>
              </a:ext>
            </a:extLst>
          </p:cNvPr>
          <p:cNvGrpSpPr/>
          <p:nvPr/>
        </p:nvGrpSpPr>
        <p:grpSpPr>
          <a:xfrm>
            <a:off x="313458" y="1996369"/>
            <a:ext cx="11251451" cy="2387600"/>
            <a:chOff x="540497" y="4146703"/>
            <a:chExt cx="11251451" cy="2387600"/>
          </a:xfrm>
        </p:grpSpPr>
        <p:sp>
          <p:nvSpPr>
            <p:cNvPr id="15" name="矩形 14"/>
            <p:cNvSpPr/>
            <p:nvPr/>
          </p:nvSpPr>
          <p:spPr>
            <a:xfrm>
              <a:off x="1138153" y="5977345"/>
              <a:ext cx="95250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support</a:t>
              </a:r>
              <a:endParaRPr lang="zh-CN" altLang="en-US" sz="1600" dirty="0">
                <a:solidFill>
                  <a:prstClr val="black"/>
                </a:solidFill>
              </a:endParaRPr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67" t="34691" r="12963" b="5062"/>
            <a:stretch/>
          </p:blipFill>
          <p:spPr>
            <a:xfrm rot="5400000">
              <a:off x="846992" y="4532705"/>
              <a:ext cx="1598808" cy="1465573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42325" y="4466086"/>
              <a:ext cx="1455757" cy="1598809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4"/>
            <a:srcRect l="640" t="2990" r="3073" b="5122"/>
            <a:stretch/>
          </p:blipFill>
          <p:spPr>
            <a:xfrm>
              <a:off x="9777439" y="4481367"/>
              <a:ext cx="1547094" cy="1601955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3787351" y="5977345"/>
              <a:ext cx="116570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prototype</a:t>
              </a:r>
              <a:endParaRPr lang="zh-CN" altLang="en-US" sz="1600" dirty="0"/>
            </a:p>
          </p:txBody>
        </p:sp>
        <p:sp>
          <p:nvSpPr>
            <p:cNvPr id="21" name="右箭头 20"/>
            <p:cNvSpPr/>
            <p:nvPr/>
          </p:nvSpPr>
          <p:spPr>
            <a:xfrm>
              <a:off x="2703950" y="5081341"/>
              <a:ext cx="609600" cy="3683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右箭头 21"/>
            <p:cNvSpPr/>
            <p:nvPr/>
          </p:nvSpPr>
          <p:spPr>
            <a:xfrm rot="10800000">
              <a:off x="8900476" y="5096621"/>
              <a:ext cx="609600" cy="3683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0108396" y="5997690"/>
              <a:ext cx="76815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query</a:t>
              </a:r>
              <a:endParaRPr lang="zh-CN" altLang="en-US" sz="1600" dirty="0"/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45999" y="4465283"/>
              <a:ext cx="1654477" cy="1618039"/>
            </a:xfrm>
            <a:prstGeom prst="rect">
              <a:avLst/>
            </a:prstGeom>
          </p:spPr>
        </p:pic>
        <p:sp>
          <p:nvSpPr>
            <p:cNvPr id="26" name="矩形 25"/>
            <p:cNvSpPr/>
            <p:nvPr/>
          </p:nvSpPr>
          <p:spPr>
            <a:xfrm>
              <a:off x="7547543" y="6013053"/>
              <a:ext cx="116570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prototype</a:t>
              </a:r>
              <a:endParaRPr lang="zh-CN" altLang="en-US" sz="1600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5486959" y="5049531"/>
              <a:ext cx="140615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Similarity?</a:t>
              </a:r>
              <a:endPara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40497" y="4146703"/>
              <a:ext cx="2369891" cy="2387600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9288665" y="4146703"/>
              <a:ext cx="2503283" cy="2387600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1968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50622" y="61699"/>
            <a:ext cx="45817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bservation Noises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观测噪声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97046" y="2562498"/>
            <a:ext cx="7681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query</a:t>
            </a:r>
            <a:endParaRPr lang="zh-CN" altLang="en-US" sz="1600" dirty="0"/>
          </a:p>
        </p:txBody>
      </p:sp>
      <p:cxnSp>
        <p:nvCxnSpPr>
          <p:cNvPr id="24" name="直接连接符 23"/>
          <p:cNvCxnSpPr/>
          <p:nvPr/>
        </p:nvCxnSpPr>
        <p:spPr>
          <a:xfrm>
            <a:off x="5874974" y="1034790"/>
            <a:ext cx="16117" cy="3798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933479" y="4865563"/>
            <a:ext cx="1165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prototype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77513" y="2562498"/>
            <a:ext cx="9525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support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104631" y="5528713"/>
            <a:ext cx="89033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support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图像质量较差，此时计算得到的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prototype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可信度较低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03" y="824235"/>
            <a:ext cx="1789656" cy="1778262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31" y="3108761"/>
            <a:ext cx="1752600" cy="1762125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67" t="34691" r="12963" b="5062"/>
          <a:stretch/>
        </p:blipFill>
        <p:spPr>
          <a:xfrm rot="5400000">
            <a:off x="3259230" y="901537"/>
            <a:ext cx="1813522" cy="1662394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1762" y="3104028"/>
            <a:ext cx="1734070" cy="1762125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3544541" y="4860830"/>
            <a:ext cx="1165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prototype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2814145" y="1036528"/>
            <a:ext cx="33759" cy="379856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9546733" y="2560760"/>
            <a:ext cx="7681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query</a:t>
            </a:r>
            <a:endParaRPr lang="zh-CN" altLang="en-US" sz="1600" dirty="0"/>
          </a:p>
        </p:txBody>
      </p:sp>
      <p:sp>
        <p:nvSpPr>
          <p:cNvPr id="46" name="矩形 45"/>
          <p:cNvSpPr/>
          <p:nvPr/>
        </p:nvSpPr>
        <p:spPr>
          <a:xfrm>
            <a:off x="6783166" y="4863825"/>
            <a:ext cx="1165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prototype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827200" y="2560760"/>
            <a:ext cx="9525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support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67" t="34691" r="12963" b="5062"/>
          <a:stretch/>
        </p:blipFill>
        <p:spPr>
          <a:xfrm rot="5400000">
            <a:off x="9108917" y="899799"/>
            <a:ext cx="1813522" cy="1662394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1449" y="3102290"/>
            <a:ext cx="1734070" cy="1762125"/>
          </a:xfrm>
          <a:prstGeom prst="rect">
            <a:avLst/>
          </a:prstGeom>
        </p:spPr>
      </p:pic>
      <p:sp>
        <p:nvSpPr>
          <p:cNvPr id="52" name="矩形 51"/>
          <p:cNvSpPr/>
          <p:nvPr/>
        </p:nvSpPr>
        <p:spPr>
          <a:xfrm>
            <a:off x="9394228" y="4859092"/>
            <a:ext cx="1165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prototype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8663832" y="1034790"/>
            <a:ext cx="33759" cy="379856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图片 53"/>
          <p:cNvPicPr>
            <a:picLocks noChangeAspect="1"/>
          </p:cNvPicPr>
          <p:nvPr/>
        </p:nvPicPr>
        <p:blipFill rotWithShape="1">
          <a:blip r:embed="rId6"/>
          <a:srcRect l="640" t="2990" r="3073" b="5122"/>
          <a:stretch/>
        </p:blipFill>
        <p:spPr>
          <a:xfrm>
            <a:off x="6489718" y="824235"/>
            <a:ext cx="1752600" cy="1778261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6213" y="3108761"/>
            <a:ext cx="1763432" cy="1724594"/>
          </a:xfrm>
          <a:prstGeom prst="rect">
            <a:avLst/>
          </a:prstGeom>
        </p:spPr>
      </p:pic>
      <p:sp>
        <p:nvSpPr>
          <p:cNvPr id="56" name="矩形 55"/>
          <p:cNvSpPr/>
          <p:nvPr/>
        </p:nvSpPr>
        <p:spPr>
          <a:xfrm>
            <a:off x="2584851" y="5051746"/>
            <a:ext cx="526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(a)</a:t>
            </a:r>
            <a:endParaRPr lang="zh-CN" altLang="en-US" sz="28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434538" y="5065618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(b)</a:t>
            </a:r>
            <a:endParaRPr lang="zh-CN" altLang="en-US" sz="28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584851" y="6159552"/>
            <a:ext cx="69958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(a)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Similarity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的可信度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 (b)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Similarity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的可信度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151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50622" y="255369"/>
            <a:ext cx="60324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如何降低观测噪声对结果的影响？</a:t>
            </a:r>
            <a:endParaRPr lang="zh-CN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798492" y="978300"/>
            <a:ext cx="103982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方法：改进损失函数，在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loss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中加入噪声的影响。将原来确定的相似度值转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换为随机变量，使用在其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概率分布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采样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的值来计算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loss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8492" y="2759369"/>
            <a:ext cx="4801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如何获得相似度值的概率分布？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98492" y="3205689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如何进行采样？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98492" y="3667354"/>
            <a:ext cx="6955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 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如何使用该分布下的多个采样值共同计算损失？</a:t>
            </a:r>
          </a:p>
        </p:txBody>
      </p:sp>
    </p:spTree>
    <p:extLst>
      <p:ext uri="{BB962C8B-B14F-4D97-AF65-F5344CB8AC3E}">
        <p14:creationId xmlns:p14="http://schemas.microsoft.com/office/powerpoint/2010/main" val="4189811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5562" y="6130097"/>
            <a:ext cx="112360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[1] </a:t>
            </a:r>
            <a:r>
              <a:rPr lang="en-US" altLang="zh-CN" dirty="0" err="1"/>
              <a:t>Yinbo</a:t>
            </a:r>
            <a:r>
              <a:rPr lang="en-US" altLang="zh-CN" dirty="0"/>
              <a:t> Chen, </a:t>
            </a:r>
            <a:r>
              <a:rPr lang="en-US" altLang="zh-CN" dirty="0" err="1"/>
              <a:t>Xiaolong</a:t>
            </a:r>
            <a:r>
              <a:rPr lang="en-US" altLang="zh-CN" dirty="0"/>
              <a:t> Wang, Zhuang Liu, </a:t>
            </a:r>
            <a:r>
              <a:rPr lang="en-US" altLang="zh-CN" dirty="0" err="1"/>
              <a:t>Huijuan</a:t>
            </a:r>
            <a:r>
              <a:rPr lang="en-US" altLang="zh-CN" dirty="0"/>
              <a:t> Xu, and Trevor Darrell. A new meta-baseline for few-shot learning. </a:t>
            </a:r>
            <a:r>
              <a:rPr lang="en-US" altLang="zh-CN" dirty="0" err="1"/>
              <a:t>arXiv</a:t>
            </a:r>
            <a:r>
              <a:rPr lang="en-US" altLang="zh-CN" dirty="0"/>
              <a:t> preprint arXiv:2003.04390, 2020.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50622" y="255369"/>
            <a:ext cx="101836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论文用到的基础框架：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new meta-baseline for few-shot learning</a:t>
            </a:r>
            <a:r>
              <a:rPr lang="en-US" altLang="zh-CN" sz="28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[1]</a:t>
            </a:r>
            <a:endParaRPr lang="zh-CN" altLang="en-US" sz="2000" baseline="30000" dirty="0"/>
          </a:p>
        </p:txBody>
      </p:sp>
      <p:sp>
        <p:nvSpPr>
          <p:cNvPr id="4" name="矩形 3"/>
          <p:cNvSpPr/>
          <p:nvPr/>
        </p:nvSpPr>
        <p:spPr>
          <a:xfrm>
            <a:off x="512352" y="1531614"/>
            <a:ext cx="42338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Stage 1 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：基于分类的预训练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2352" y="3246221"/>
            <a:ext cx="2694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Stage 2 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：元学习</a:t>
            </a:r>
          </a:p>
        </p:txBody>
      </p:sp>
      <p:sp>
        <p:nvSpPr>
          <p:cNvPr id="10" name="矩形 9"/>
          <p:cNvSpPr/>
          <p:nvPr/>
        </p:nvSpPr>
        <p:spPr>
          <a:xfrm>
            <a:off x="812891" y="2002306"/>
            <a:ext cx="110836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网络最后的分类层按照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cosine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的方式计算相似度，取最大相似度对应的类别作为输出类别。 此时，最后分类层的权重可以看作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prototypes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12891" y="3707886"/>
            <a:ext cx="110836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这里的网络框架和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prototypical net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一样，通过计算类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prototypes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query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特征的相似度进行分类。采用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cross-entropy loss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EAB1064-6862-4FB8-B897-9DD9875C70AA}"/>
                  </a:ext>
                </a:extLst>
              </p:cNvPr>
              <p:cNvSpPr txBox="1"/>
              <p:nvPr/>
            </p:nvSpPr>
            <p:spPr>
              <a:xfrm>
                <a:off x="4309448" y="4619984"/>
                <a:ext cx="2788264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ⅈ=1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unc>
                        <m:func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zh-CN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EAB1064-6862-4FB8-B897-9DD9875C7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448" y="4619984"/>
                <a:ext cx="2788264" cy="312650"/>
              </a:xfrm>
              <a:prstGeom prst="rect">
                <a:avLst/>
              </a:prstGeom>
              <a:blipFill>
                <a:blip r:embed="rId2"/>
                <a:stretch>
                  <a:fillRect t="-150980" b="-231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1FA52CC-3C99-4D24-AFD2-CB7CAC99AD63}"/>
                  </a:ext>
                </a:extLst>
              </p:cNvPr>
              <p:cNvSpPr/>
              <p:nvPr/>
            </p:nvSpPr>
            <p:spPr>
              <a:xfrm>
                <a:off x="812891" y="5326386"/>
                <a:ext cx="34588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query</a:t>
                </a: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图像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属于第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类的概率：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1FA52CC-3C99-4D24-AFD2-CB7CAC99AD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91" y="5326386"/>
                <a:ext cx="3458896" cy="369332"/>
              </a:xfrm>
              <a:prstGeom prst="rect">
                <a:avLst/>
              </a:prstGeom>
              <a:blipFill>
                <a:blip r:embed="rId3"/>
                <a:stretch>
                  <a:fillRect l="-1408" t="-11667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05A1B1E-5E1E-40C8-AF78-CA733A3AD80E}"/>
                  </a:ext>
                </a:extLst>
              </p:cNvPr>
              <p:cNvSpPr txBox="1"/>
              <p:nvPr/>
            </p:nvSpPr>
            <p:spPr>
              <a:xfrm>
                <a:off x="4156370" y="5176501"/>
                <a:ext cx="4106637" cy="7455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dirty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endChr m:val=""/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zh-CN" altLang="en-US" dirty="0">
                                              <a:latin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sSubSup>
                            <m:sSubSup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0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  <m:func>
                            <m:func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i="0" dirty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zh-CN" altLang="en-US" i="0" dirty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zh-CN" altLang="en-US" i="0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i="1" dirty="0" smtClean="0">
                                              <a:latin typeface="Cambria Math" panose="02040503050406030204" pitchFamily="18" charset="0"/>
                                            </a:rP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05A1B1E-5E1E-40C8-AF78-CA733A3AD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70" y="5176501"/>
                <a:ext cx="4106637" cy="7455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6544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731873" y="907144"/>
                <a:ext cx="1062839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ea typeface="微软雅黑" panose="020B0503020204020204" pitchFamily="34" charset="-122"/>
                  </a:rPr>
                  <a:t>假设一张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query</a:t>
                </a:r>
                <a:r>
                  <a:rPr lang="zh-CN" altLang="en-US" sz="2400" dirty="0">
                    <a:ea typeface="微软雅黑" panose="020B0503020204020204" pitchFamily="34" charset="-122"/>
                  </a:rPr>
                  <a:t>图像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ea typeface="微软雅黑" panose="020B0503020204020204" pitchFamily="34" charset="-122"/>
                  </a:rPr>
                  <a:t>和某个类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prototype</a:t>
                </a:r>
                <a:r>
                  <a:rPr lang="zh-CN" altLang="en-US" sz="2400" dirty="0">
                    <a:ea typeface="微软雅黑" panose="020B0503020204020204" pitchFamily="34" charset="-122"/>
                  </a:rPr>
                  <a:t>的相似度值的分布符合</a:t>
                </a:r>
                <a:r>
                  <a:rPr lang="zh-CN" altLang="en-US" sz="2400" dirty="0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高斯分布</a:t>
                </a:r>
                <a:r>
                  <a:rPr lang="zh-CN" altLang="en-US" sz="2400" dirty="0">
                    <a:ea typeface="微软雅黑" panose="020B0503020204020204" pitchFamily="34" charset="-122"/>
                  </a:rPr>
                  <a:t>，即：</a:t>
                </a: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73" y="907144"/>
                <a:ext cx="10628391" cy="461665"/>
              </a:xfrm>
              <a:prstGeom prst="rect">
                <a:avLst/>
              </a:prstGeom>
              <a:blipFill>
                <a:blip r:embed="rId2"/>
                <a:stretch>
                  <a:fillRect l="-860" t="-11842" b="-27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350622" y="255369"/>
            <a:ext cx="55707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如何获得相似度值的概率分布？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DF35529-B7E2-41F2-A876-4F7558D3390F}"/>
                  </a:ext>
                </a:extLst>
              </p:cNvPr>
              <p:cNvSpPr txBox="1"/>
              <p:nvPr/>
            </p:nvSpPr>
            <p:spPr>
              <a:xfrm>
                <a:off x="4230547" y="1383669"/>
                <a:ext cx="2946063" cy="328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zh-CN" altLang="en-US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acc>
                                <m:accPr>
                                  <m:chr m:val="̇"/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zh-CN" altLang="en-US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DF35529-B7E2-41F2-A876-4F7558D33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547" y="1383669"/>
                <a:ext cx="2946063" cy="328936"/>
              </a:xfrm>
              <a:prstGeom prst="rect">
                <a:avLst/>
              </a:prstGeom>
              <a:blipFill>
                <a:blip r:embed="rId3"/>
                <a:stretch>
                  <a:fillRect l="-828" t="-205556" b="-292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9D0CA189-73D9-4D19-A850-0536A89FD1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2779291"/>
                  </p:ext>
                </p:extLst>
              </p:nvPr>
            </p:nvGraphicFramePr>
            <p:xfrm>
              <a:off x="1658440" y="1918995"/>
              <a:ext cx="8525875" cy="23142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3049">
                      <a:extLst>
                        <a:ext uri="{9D8B030D-6E8A-4147-A177-3AD203B41FA5}">
                          <a16:colId xmlns:a16="http://schemas.microsoft.com/office/drawing/2014/main" val="4222352923"/>
                        </a:ext>
                      </a:extLst>
                    </a:gridCol>
                    <a:gridCol w="6722826">
                      <a:extLst>
                        <a:ext uri="{9D8B030D-6E8A-4147-A177-3AD203B41FA5}">
                          <a16:colId xmlns:a16="http://schemas.microsoft.com/office/drawing/2014/main" val="2154785182"/>
                        </a:ext>
                      </a:extLst>
                    </a:gridCol>
                  </a:tblGrid>
                  <a:tr h="1630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</a:rPr>
                            <a:t>参数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a:t>含义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6710903"/>
                      </a:ext>
                    </a:extLst>
                  </a:tr>
                  <a:tr h="16305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zh-CN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zh-CN" altLang="en-US" sz="1800" b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query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1800" b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图像</m:t>
                                </m:r>
                                <m:sSub>
                                  <m:sSubPr>
                                    <m:ctrlPr>
                                      <a:rPr lang="zh-CN" altLang="en-US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i="1" dirty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zh-CN" altLang="en-US" sz="18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sz="18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和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1800" b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第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sz="18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1800" b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类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1800" b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prototype</m:t>
                                </m:r>
                                <m:r>
                                  <a:rPr lang="zh-CN" altLang="en-US" sz="1800" b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的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1800" b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相似度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827169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180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8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zh-CN" altLang="en-US" sz="18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zh-CN" altLang="en-US" sz="180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第</m:t>
                              </m:r>
                              <m:sSub>
                                <m:sSubPr>
                                  <m:ctrlPr>
                                    <a:rPr lang="zh-CN" alt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180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张</m:t>
                              </m:r>
                            </m:oMath>
                          </a14:m>
                          <a:r>
                            <a:rPr lang="en-US" altLang="zh-CN" sz="180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query</a:t>
                          </a:r>
                          <a:r>
                            <a:rPr lang="zh-CN" altLang="en-US" sz="1800" dirty="0">
                              <a:ea typeface="微软雅黑" panose="020B0503020204020204" pitchFamily="34" charset="-122"/>
                            </a:rPr>
                            <a:t>图像的特征</a:t>
                          </a:r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1060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800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1800" dirty="0" smtClean="0">
                                  <a:latin typeface="Times New Roman" panose="020206030504050203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support</m:t>
                              </m:r>
                              <m:r>
                                <m:rPr>
                                  <m:nor/>
                                </m:rPr>
                                <a:rPr lang="zh-CN" altLang="en-US" sz="1800" dirty="0" smtClean="0">
                                  <a:latin typeface="Times New Roman" panose="020206030504050203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dirty="0" smtClean="0">
                                  <a:latin typeface="Times New Roman" panose="020206030504050203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set</m:t>
                              </m:r>
                              <m:r>
                                <a:rPr lang="zh-CN" altLang="en-US" sz="1800" i="1" dirty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中</m:t>
                              </m:r>
                              <m:r>
                                <a:rPr lang="zh-CN" altLang="en-US" sz="180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zh-CN" altLang="en-US" sz="180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个类别的</a:t>
                          </a:r>
                          <a:r>
                            <a:rPr lang="en-US" altLang="zh-CN" sz="180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prototype</a:t>
                          </a:r>
                          <a:r>
                            <a:rPr lang="zh-CN" altLang="en-US" sz="180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,⋯,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310663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微软雅黑" panose="020B0503020204020204" pitchFamily="34" charset="-122"/>
                              <a:cs typeface="+mn-cs"/>
                            </a:rPr>
                            <a:t>分布的均值，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en-US" sz="1800" i="1" kern="1200" dirty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800" i="1" kern="120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zh-CN" altLang="en-US" sz="1800" i="1" kern="120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zh-CN" altLang="en-US" sz="1800" i="0" kern="120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zh-CN" altLang="en-US" sz="1800" i="1" kern="120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1800" i="1" kern="120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800" i="1" kern="120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zh-CN" altLang="en-US" sz="1800" i="1" kern="120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sz="1800" i="0" kern="120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en-US" sz="1800" i="1" kern="120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800" i="1" kern="120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zh-CN" altLang="en-US" sz="1800" i="1" kern="120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zh-CN" alt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微软雅黑" panose="020B0503020204020204" pitchFamily="34" charset="-122"/>
                              <a:cs typeface="+mn-cs"/>
                            </a:rPr>
                            <a:t>，表示二者之间相似度的最可能值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612042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altLang="en-US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zh-CN" altLang="en-US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acc>
                                    <m:r>
                                      <a:rPr lang="zh-CN" altLang="en-US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zh-CN" altLang="en-US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微软雅黑" panose="020B0503020204020204" pitchFamily="34" charset="-122"/>
                              <a:cs typeface="+mn-cs"/>
                            </a:rPr>
                            <a:t>方差，代表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en-US" sz="180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8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zh-CN" altLang="en-US" sz="18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微软雅黑" panose="020B0503020204020204" pitchFamily="34" charset="-122"/>
                              <a:cs typeface="+mn-cs"/>
                            </a:rPr>
                            <a:t>的不确定度，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uncertainty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242233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9D0CA189-73D9-4D19-A850-0536A89FD1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2779291"/>
                  </p:ext>
                </p:extLst>
              </p:nvPr>
            </p:nvGraphicFramePr>
            <p:xfrm>
              <a:off x="1658440" y="1918995"/>
              <a:ext cx="8525875" cy="23142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3049">
                      <a:extLst>
                        <a:ext uri="{9D8B030D-6E8A-4147-A177-3AD203B41FA5}">
                          <a16:colId xmlns:a16="http://schemas.microsoft.com/office/drawing/2014/main" val="4222352923"/>
                        </a:ext>
                      </a:extLst>
                    </a:gridCol>
                    <a:gridCol w="6722826">
                      <a:extLst>
                        <a:ext uri="{9D8B030D-6E8A-4147-A177-3AD203B41FA5}">
                          <a16:colId xmlns:a16="http://schemas.microsoft.com/office/drawing/2014/main" val="215478518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</a:rPr>
                            <a:t>参数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a:t>含义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6710903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8" t="-101563" r="-373311" b="-414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6927" t="-101563" r="-181" b="-414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27169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8" t="-211475" r="-373311" b="-334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6927" t="-211475" r="-181" b="-3344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1060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8" t="-311475" r="-373311" b="-234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6927" t="-311475" r="-181" b="-2344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1066350"/>
                      </a:ext>
                    </a:extLst>
                  </a:tr>
                  <a:tr h="406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8" t="-374627" r="-373311" b="-1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6927" t="-374627" r="-181" b="-1134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1204218"/>
                      </a:ext>
                    </a:extLst>
                  </a:tr>
                  <a:tr h="41281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8" t="-467647" r="-373311" b="-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6927" t="-467647" r="-181" b="-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422337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811D6778-ECC8-4B23-89E9-2DC05C0FA58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90774" y="4233253"/>
            <a:ext cx="8510588" cy="258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24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50622" y="255369"/>
                <a:ext cx="4917565" cy="5971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8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̇"/>
                            <m:ctrlPr>
                              <a:rPr lang="zh-CN" alt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zh-CN" altLang="en-US" sz="28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zh-CN" altLang="en-US" sz="28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28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：每个相似度值的不确定度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22" y="255369"/>
                <a:ext cx="4917565" cy="597151"/>
              </a:xfrm>
              <a:prstGeom prst="rect">
                <a:avLst/>
              </a:prstGeom>
              <a:blipFill>
                <a:blip r:embed="rId2"/>
                <a:stretch>
                  <a:fillRect t="-8163" r="-1117" b="-183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650AB792-7B78-4BCA-88D4-D31B06FFD4D9}"/>
              </a:ext>
            </a:extLst>
          </p:cNvPr>
          <p:cNvSpPr/>
          <p:nvPr/>
        </p:nvSpPr>
        <p:spPr>
          <a:xfrm>
            <a:off x="350622" y="954237"/>
            <a:ext cx="103982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方法：利用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图卷积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GCN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6184D54-E3C3-4ECC-806B-83AC283D3210}"/>
                  </a:ext>
                </a:extLst>
              </p:cNvPr>
              <p:cNvSpPr txBox="1"/>
              <p:nvPr/>
            </p:nvSpPr>
            <p:spPr>
              <a:xfrm>
                <a:off x="5135166" y="1500431"/>
                <a:ext cx="4106637" cy="7455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dirty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endChr m:val=""/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zh-CN" altLang="en-US" dirty="0">
                                              <a:latin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sSubSup>
                            <m:sSubSup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0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  <m:func>
                            <m:func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i="0" dirty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zh-CN" altLang="en-US" i="0" dirty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zh-CN" altLang="en-US" i="0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i="1" dirty="0" smtClean="0">
                                              <a:latin typeface="Cambria Math" panose="02040503050406030204" pitchFamily="18" charset="0"/>
                                            </a:rP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6184D54-E3C3-4ECC-806B-83AC283D3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166" y="1500431"/>
                <a:ext cx="4106637" cy="7455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DC77BA1-EDA5-4E8E-B9B9-A05E5AB6E904}"/>
                  </a:ext>
                </a:extLst>
              </p:cNvPr>
              <p:cNvSpPr/>
              <p:nvPr/>
            </p:nvSpPr>
            <p:spPr>
              <a:xfrm>
                <a:off x="122023" y="1623091"/>
                <a:ext cx="51478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query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图像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属于第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类的概率：</a:t>
                </a: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DC77BA1-EDA5-4E8E-B9B9-A05E5AB6E9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23" y="1623091"/>
                <a:ext cx="5147810" cy="461665"/>
              </a:xfrm>
              <a:prstGeom prst="rect">
                <a:avLst/>
              </a:prstGeom>
              <a:blipFill>
                <a:blip r:embed="rId4"/>
                <a:stretch>
                  <a:fillRect l="-1777" t="-10526" r="-106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84AE011-251C-4FBA-94F3-FA48A6A0EC09}"/>
                  </a:ext>
                </a:extLst>
              </p:cNvPr>
              <p:cNvSpPr/>
              <p:nvPr/>
            </p:nvSpPr>
            <p:spPr>
              <a:xfrm>
                <a:off x="9424561" y="1623090"/>
                <a:ext cx="24801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prstClr val="black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，</m:t>
                    </m:r>
                    <m:r>
                      <a:rPr lang="zh-CN" altLang="en-US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𝜏</m:t>
                    </m:r>
                    <m:r>
                      <a:rPr lang="zh-CN" altLang="en-US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是</m:t>
                    </m:r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超参。</a:t>
                </a: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84AE011-251C-4FBA-94F3-FA48A6A0EC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561" y="1623090"/>
                <a:ext cx="2480166" cy="461665"/>
              </a:xfrm>
              <a:prstGeom prst="rect">
                <a:avLst/>
              </a:prstGeom>
              <a:blipFill>
                <a:blip r:embed="rId5"/>
                <a:stretch>
                  <a:fillRect l="-3686" t="-10526" r="-2948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F91BF64-505A-4B85-A7A1-F6255AC0E61C}"/>
                  </a:ext>
                </a:extLst>
              </p:cNvPr>
              <p:cNvSpPr txBox="1"/>
              <p:nvPr/>
            </p:nvSpPr>
            <p:spPr>
              <a:xfrm>
                <a:off x="1045946" y="2407284"/>
                <a:ext cx="9007594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代入</a:t>
                </a:r>
                <a14:m>
                  <m:oMath xmlns:m="http://schemas.openxmlformats.org/officeDocument/2006/math">
                    <m:r>
                      <a:rPr lang="zh-CN" altLang="en-US" smtClean="0">
                        <a:latin typeface="Cambria Math" panose="02040503050406030204" pitchFamily="18" charset="0"/>
                      </a:rPr>
                      <m:t>ℒ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ⅈ=1</m:t>
                        </m:r>
                      </m:sub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en-US" i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，可以计算得到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Stage2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cross-entropy loss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F91BF64-505A-4B85-A7A1-F6255AC0E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946" y="2407284"/>
                <a:ext cx="9007594" cy="646331"/>
              </a:xfrm>
              <a:prstGeom prst="rect">
                <a:avLst/>
              </a:prstGeom>
              <a:blipFill>
                <a:blip r:embed="rId6"/>
                <a:stretch>
                  <a:fillRect l="-2099" t="-64151" r="-1828" b="-679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7C59882B-3C0D-402A-8C05-A3340996034E}"/>
                  </a:ext>
                </a:extLst>
              </p:cNvPr>
              <p:cNvSpPr/>
              <p:nvPr/>
            </p:nvSpPr>
            <p:spPr>
              <a:xfrm>
                <a:off x="122023" y="2967335"/>
                <a:ext cx="1206997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）建图。一张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graph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表示的是一个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query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图像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和全部类特征间的相似度值及关系。</a:t>
                </a:r>
                <a:endPara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7C59882B-3C0D-402A-8C05-A334099603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23" y="2967335"/>
                <a:ext cx="12069977" cy="461665"/>
              </a:xfrm>
              <a:prstGeom prst="rect">
                <a:avLst/>
              </a:prstGeom>
              <a:blipFill>
                <a:blip r:embed="rId7"/>
                <a:stretch>
                  <a:fillRect l="-758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3BA581D2-0915-4D05-8B99-E2B14F8DF45B}"/>
                  </a:ext>
                </a:extLst>
              </p:cNvPr>
              <p:cNvSpPr/>
              <p:nvPr/>
            </p:nvSpPr>
            <p:spPr>
              <a:xfrm>
                <a:off x="186070" y="3553508"/>
                <a:ext cx="12005930" cy="13728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节点： 每个节点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zh-CN" alt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zh-CN" alt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和每个类特征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的相似度。</a:t>
                </a:r>
                <a:endParaRPr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0"/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由于一般方法计算出的相似度是一个标量，不适合作为一个节点的特征，作者把它进行扩展，对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zh-CN" alt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的特征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𝑧</m:t>
                        </m:r>
                      </m:e>
                      <m:sub>
                        <m:r>
                          <a:rPr lang="zh-CN" altLang="en-US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沿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channel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方向分为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段，再对每一段都计算一个相似度，最后组合成一个向量，作为节点特征。</a:t>
                </a:r>
                <a:endParaRPr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0"/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边： 以边连接的两节点特征的相似度作为这条边的权重，最终可以获得一个邻接矩阵。</a:t>
                </a: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3BA581D2-0915-4D05-8B99-E2B14F8DF4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70" y="3553508"/>
                <a:ext cx="12005930" cy="1372812"/>
              </a:xfrm>
              <a:prstGeom prst="rect">
                <a:avLst/>
              </a:prstGeom>
              <a:blipFill>
                <a:blip r:embed="rId8"/>
                <a:stretch>
                  <a:fillRect l="-559" t="-2667" b="-7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868F3BC2-5DB6-4053-B9DC-D06DC596EFAC}"/>
                  </a:ext>
                </a:extLst>
              </p:cNvPr>
              <p:cNvSpPr/>
              <p:nvPr/>
            </p:nvSpPr>
            <p:spPr>
              <a:xfrm>
                <a:off x="186070" y="5050828"/>
                <a:ext cx="11809414" cy="9269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）最终GCN输出的节点特征是一维的，即每个节点输出一个标量值，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zh-CN" alt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的第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个值就是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̇"/>
                            <m:ctrlPr>
                              <a:rPr lang="zh-CN" altLang="en-US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zh-CN" alt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</m:sSubSup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868F3BC2-5DB6-4053-B9DC-D06DC596EF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70" y="5050828"/>
                <a:ext cx="11809414" cy="926985"/>
              </a:xfrm>
              <a:prstGeom prst="rect">
                <a:avLst/>
              </a:prstGeom>
              <a:blipFill>
                <a:blip r:embed="rId9"/>
                <a:stretch>
                  <a:fillRect l="-826" t="-5263" r="-103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0741F9C-3FE8-4C61-836E-DE2C000FAD78}"/>
                  </a:ext>
                </a:extLst>
              </p:cNvPr>
              <p:cNvSpPr/>
              <p:nvPr/>
            </p:nvSpPr>
            <p:spPr>
              <a:xfrm>
                <a:off x="3971184" y="5903763"/>
                <a:ext cx="4303229" cy="5576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̇"/>
                            <m:ctrlPr>
                              <a:rPr lang="zh-CN" alt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zh-CN" alt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</m:sSubSup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zh-CN" alt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的不确定度，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uncertainty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0741F9C-3FE8-4C61-836E-DE2C000FAD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184" y="5903763"/>
                <a:ext cx="4303229" cy="557653"/>
              </a:xfrm>
              <a:prstGeom prst="rect">
                <a:avLst/>
              </a:prstGeom>
              <a:blipFill>
                <a:blip r:embed="rId10"/>
                <a:stretch>
                  <a:fillRect r="-850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430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0622" y="1481898"/>
            <a:ext cx="108786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微软雅黑" panose="020B0503020204020204" pitchFamily="34" charset="-122"/>
              </a:rPr>
              <a:t>把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uncertainty</a:t>
            </a:r>
            <a:r>
              <a:rPr lang="zh-CN" altLang="en-US" sz="2400" dirty="0">
                <a:ea typeface="微软雅黑" panose="020B0503020204020204" pitchFamily="34" charset="-122"/>
              </a:rPr>
              <a:t>引入到分类的损失中，通过</a:t>
            </a:r>
            <a:r>
              <a:rPr lang="zh-CN" altLang="en-US" sz="2400" dirty="0">
                <a:solidFill>
                  <a:srgbClr val="FF0000"/>
                </a:solidFill>
                <a:ea typeface="微软雅黑" panose="020B0503020204020204" pitchFamily="34" charset="-122"/>
              </a:rPr>
              <a:t>蒙特卡洛</a:t>
            </a:r>
            <a:r>
              <a:rPr lang="zh-CN" altLang="en-US" sz="2400" dirty="0">
                <a:ea typeface="微软雅黑" panose="020B0503020204020204" pitchFamily="34" charset="-122"/>
              </a:rPr>
              <a:t>采样的方式，获取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ea typeface="微软雅黑" panose="020B0503020204020204" pitchFamily="34" charset="-122"/>
              </a:rPr>
              <a:t>个符合分布的相似度值，对这些值计算损失，再取均值。这就近似于对相似度的概率分布求了期望。最终，一张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query</a:t>
            </a:r>
            <a:r>
              <a:rPr lang="zh-CN" altLang="en-US" sz="2400" dirty="0">
                <a:ea typeface="微软雅黑" panose="020B0503020204020204" pitchFamily="34" charset="-122"/>
              </a:rPr>
              <a:t>图像的损失的形式为：</a:t>
            </a:r>
          </a:p>
        </p:txBody>
      </p:sp>
      <p:sp>
        <p:nvSpPr>
          <p:cNvPr id="5" name="矩形 4"/>
          <p:cNvSpPr/>
          <p:nvPr/>
        </p:nvSpPr>
        <p:spPr>
          <a:xfrm>
            <a:off x="350622" y="255369"/>
            <a:ext cx="113255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如何进行采样？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&amp; 3. 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如何使用该分布下的多个采样值共同计算损失？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F0B9DF-6E78-4381-B190-EC742886B0D2}"/>
              </a:ext>
            </a:extLst>
          </p:cNvPr>
          <p:cNvSpPr/>
          <p:nvPr/>
        </p:nvSpPr>
        <p:spPr>
          <a:xfrm>
            <a:off x="350620" y="3806387"/>
            <a:ext cx="108786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微软雅黑" panose="020B0503020204020204" pitchFamily="34" charset="-122"/>
              </a:rPr>
              <a:t>为了使得采样值是可微的，作者采用了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re-parameterizing</a:t>
            </a:r>
            <a:r>
              <a:rPr lang="zh-CN" altLang="en-US" sz="2400" dirty="0">
                <a:ea typeface="微软雅黑" panose="020B0503020204020204" pitchFamily="34" charset="-122"/>
              </a:rPr>
              <a:t>的方法，即先在标准正态分布上采样一个中间值，再利用统计学中的性质获得符合相似度分布的采样值：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CF5965A-CDB3-4B20-BC5B-395C34B5805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30299" y="2696803"/>
            <a:ext cx="5131401" cy="86268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45684B8-B7F6-4ADB-B9B9-F1F77FC49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766" y="4800410"/>
            <a:ext cx="4142307" cy="462752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C059671-B4F6-4705-84CF-868EB142544A}"/>
              </a:ext>
            </a:extLst>
          </p:cNvPr>
          <p:cNvSpPr/>
          <p:nvPr/>
        </p:nvSpPr>
        <p:spPr>
          <a:xfrm>
            <a:off x="350620" y="933608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基于不确定度的优化</a:t>
            </a:r>
          </a:p>
        </p:txBody>
      </p:sp>
    </p:spTree>
    <p:extLst>
      <p:ext uri="{BB962C8B-B14F-4D97-AF65-F5344CB8AC3E}">
        <p14:creationId xmlns:p14="http://schemas.microsoft.com/office/powerpoint/2010/main" val="1863487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0622" y="1169077"/>
            <a:ext cx="108786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微软雅黑" panose="020B0503020204020204" pitchFamily="34" charset="-122"/>
              </a:rPr>
              <a:t>训练时加入不确定性的考虑能提升算法性能。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C059671-B4F6-4705-84CF-868EB142544A}"/>
              </a:ext>
            </a:extLst>
          </p:cNvPr>
          <p:cNvSpPr/>
          <p:nvPr/>
        </p:nvSpPr>
        <p:spPr>
          <a:xfrm>
            <a:off x="350622" y="356092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FA9FF0-A24C-49FA-B232-5D72B8813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0111"/>
            <a:ext cx="12192000" cy="327777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FD33ECD-272C-49C9-BE24-12F60FC6B3A4}"/>
              </a:ext>
            </a:extLst>
          </p:cNvPr>
          <p:cNvSpPr/>
          <p:nvPr/>
        </p:nvSpPr>
        <p:spPr>
          <a:xfrm>
            <a:off x="105747" y="4783494"/>
            <a:ext cx="12024049" cy="1928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946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899</Words>
  <Application>Microsoft Office PowerPoint</Application>
  <PresentationFormat>宽屏</PresentationFormat>
  <Paragraphs>77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微软雅黑</vt:lpstr>
      <vt:lpstr>Arial</vt:lpstr>
      <vt:lpstr>Cambria Math</vt:lpstr>
      <vt:lpstr>Times New Roman</vt:lpstr>
      <vt:lpstr>Office 主题​​</vt:lpstr>
      <vt:lpstr>Uncertainty-Aware Few-Shot Image Classification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Uncertainty-Aware Few-Shot Image Classification</dc:title>
  <dc:creator>Administrator</dc:creator>
  <cp:lastModifiedBy>Naijia Liu</cp:lastModifiedBy>
  <cp:revision>44</cp:revision>
  <dcterms:created xsi:type="dcterms:W3CDTF">2021-08-27T05:58:20Z</dcterms:created>
  <dcterms:modified xsi:type="dcterms:W3CDTF">2021-08-29T05:53:26Z</dcterms:modified>
</cp:coreProperties>
</file>