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CCC7-D81E-4373-AB7D-1FD01BA02928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9428-DA9C-4ED3-BE0E-A2138BF90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86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CCC7-D81E-4373-AB7D-1FD01BA02928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9428-DA9C-4ED3-BE0E-A2138BF90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86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CCC7-D81E-4373-AB7D-1FD01BA02928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9428-DA9C-4ED3-BE0E-A2138BF90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83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CCC7-D81E-4373-AB7D-1FD01BA02928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9428-DA9C-4ED3-BE0E-A2138BF90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87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CCC7-D81E-4373-AB7D-1FD01BA02928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9428-DA9C-4ED3-BE0E-A2138BF90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03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CCC7-D81E-4373-AB7D-1FD01BA02928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9428-DA9C-4ED3-BE0E-A2138BF90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19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CCC7-D81E-4373-AB7D-1FD01BA02928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9428-DA9C-4ED3-BE0E-A2138BF90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89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CCC7-D81E-4373-AB7D-1FD01BA02928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9428-DA9C-4ED3-BE0E-A2138BF90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4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CCC7-D81E-4373-AB7D-1FD01BA02928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9428-DA9C-4ED3-BE0E-A2138BF90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67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CCC7-D81E-4373-AB7D-1FD01BA02928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9428-DA9C-4ED3-BE0E-A2138BF90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87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CCC7-D81E-4373-AB7D-1FD01BA02928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9428-DA9C-4ED3-BE0E-A2138BF90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43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8CCC7-D81E-4373-AB7D-1FD01BA02928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A9428-DA9C-4ED3-BE0E-A2138BF90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58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9824" y="2413344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Learning Topological Interactions for </a:t>
            </a:r>
            <a:r>
              <a:rPr lang="en-US" altLang="zh-CN" sz="2800" dirty="0">
                <a:solidFill>
                  <a:srgbClr val="FF0000"/>
                </a:solidFill>
              </a:rPr>
              <a:t>Multi-Class</a:t>
            </a:r>
            <a:r>
              <a:rPr lang="en-US" altLang="zh-CN" sz="2800" dirty="0" smtClean="0">
                <a:solidFill>
                  <a:srgbClr val="FF0000"/>
                </a:solidFill>
              </a:rPr>
              <a:t/>
            </a:r>
            <a:br>
              <a:rPr lang="en-US" altLang="zh-CN" sz="2800" dirty="0" smtClean="0">
                <a:solidFill>
                  <a:srgbClr val="FF0000"/>
                </a:solidFill>
              </a:rPr>
            </a:br>
            <a:r>
              <a:rPr lang="en-US" altLang="zh-CN" sz="2800" dirty="0"/>
              <a:t>Medical Image </a:t>
            </a:r>
            <a:r>
              <a:rPr lang="en-US" altLang="zh-CN" sz="2800" dirty="0" smtClean="0"/>
              <a:t>Segmentation</a:t>
            </a:r>
          </a:p>
          <a:p>
            <a:r>
              <a:rPr lang="zh-CN" altLang="en-US" sz="2800" dirty="0" smtClean="0"/>
              <a:t>在多目标医学图像分割中学习拓扑互动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96704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6165" y="699247"/>
            <a:ext cx="951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创新点：引入拓扑学互动模块，将拓扑学互动编码到深度神经网络中，以提升分割质量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14" y="1750359"/>
            <a:ext cx="63627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107" y="1102767"/>
            <a:ext cx="75819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5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1657350"/>
            <a:ext cx="90963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8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889" y="1589834"/>
            <a:ext cx="7496175" cy="26384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176" y="4710965"/>
            <a:ext cx="82296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7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31" y="3554225"/>
            <a:ext cx="8591550" cy="2905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66" y="559453"/>
            <a:ext cx="5943600" cy="26193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817224" y="1649506"/>
            <a:ext cx="249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4-connectivity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488021" y="5006787"/>
            <a:ext cx="249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26-connectivity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56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860" y="3838855"/>
            <a:ext cx="4124325" cy="542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096" y="538162"/>
            <a:ext cx="5943600" cy="2619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6947" y="4815448"/>
            <a:ext cx="1743075" cy="495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9225" y="5472953"/>
            <a:ext cx="2933700" cy="542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2130" y="3710267"/>
            <a:ext cx="6019800" cy="800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2130" y="4958322"/>
            <a:ext cx="2943225" cy="2095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2130" y="5744415"/>
            <a:ext cx="48768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9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696" y="1384749"/>
            <a:ext cx="6162462" cy="409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5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37418</TotalTime>
  <Words>28</Words>
  <Application>Microsoft Office PowerPoint</Application>
  <PresentationFormat>宽屏</PresentationFormat>
  <Paragraphs>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16</cp:revision>
  <dcterms:created xsi:type="dcterms:W3CDTF">2022-09-21T06:11:57Z</dcterms:created>
  <dcterms:modified xsi:type="dcterms:W3CDTF">2022-10-18T08:24:31Z</dcterms:modified>
</cp:coreProperties>
</file>