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8C326-83C3-0B12-64BA-0325B0F95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58650-42F1-B18E-EB5F-2BDA80B6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A7CC8-40C6-3383-46C3-05088E5F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6695B-7CB2-9836-E5B1-47B3BA07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ED975-1A35-8094-7DAF-04D40DA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1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24AA-ED76-ABFB-D17F-A9483325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556BE0-9160-3AAF-5AB8-D6EF47DD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A1FF4-9F7A-CF0B-A96C-6B2F5878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472E0-AA3A-66A7-6BFA-77AF7B8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F1B71-6DC5-105A-75B5-EC551712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4770F9-C21C-EBCF-86D7-E0C2F1320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686F3D-8291-4B4A-150A-4574FC4B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5E010-7535-2ED5-8B44-9FA7250F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196BB-1484-5716-6CE1-CEEC7299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294D7-F649-C3AA-16D8-B4C6CCF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706F-A2B5-73BB-C982-71FBFF1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05B23-514F-1637-66CB-132FAE4C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D3FA5-25D5-F7FD-7F14-9A1B11C9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2D7EA-5824-284D-350A-92D95C0E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F0B37-188E-0F1E-AEE4-4124A0D5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0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40990-B3F8-9513-A1B4-151F46C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9C960-C617-78BF-9142-6E8A7E5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4BF50-A03C-3A33-DE96-ADBC53D7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85EBB-8167-FF46-5639-DB1261CA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14840-DA08-C069-DB2B-52F19565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6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9430-646A-27CD-1D47-19235E28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3B9F2-AC2B-FFAB-13D2-E9A826805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91550-D644-098D-BE06-34C3FBAB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7125C-D4D9-1796-AEAF-A30DA7D2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04B9C-55F6-3CF7-2479-832D283E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04339-1198-B2D7-34BC-DF61B41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4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8B56-B433-178E-E295-AE872854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C560F6-5624-EE31-E0AB-F79D8ED9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61549D-55A9-0FED-15BB-66BFE50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E272B-0124-D58A-EB15-DBC686D7E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EF9717-7B24-E84F-E5A7-81AC48E54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496C0D-DD08-AAC1-86FA-95B2E373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43EC3C-9505-5183-82EB-252E78EC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428E8-DF37-125A-2DA2-44E046BB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3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DA60-9A9C-FE5A-C12C-7E97CDB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AB92FB-8534-77C7-F82D-704E0417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6D24F0-92B4-31F0-B3C1-7BCD715B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01C43C-5C61-290C-60AC-7C3EADA0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7E273-3A79-981C-8FE0-791012BE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C4FF2F-161E-BB2B-38AF-D3EF7C81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63D633-17B0-15B8-AD08-FF1FF5B8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63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4E02-B543-8E95-5381-8B3147E5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86982-097B-E610-96C8-E2E3CE3C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1AD55-2FD7-D594-3BF3-1D97CC6D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1298B-E4B6-5AAB-C854-BB94976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F2267-9137-3F29-4068-858CEB4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794DC5-F271-A87E-8A42-A065E1A9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1722F-7937-79C7-BC0C-F0EDA60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37748F-9B02-23F3-0339-218EA8DB1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F54D6-34C9-A2D1-59D0-89E68A45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9509A-7BB1-BF0F-9A20-B8BEBC0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C57678-1F1D-C387-C4D3-B0174129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3D8F25-8990-9880-58C9-2D6998B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6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26C7EB-7101-7F42-03F5-B79CADDB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AAF13-B969-5235-DCBB-1CD3FC94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9DE2-F6F3-ABDB-99F5-F90A99AF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BCDD-CD7D-42A2-A949-BD1DD48949B0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4232E-BEBC-4C70-A56C-7136E742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47FCF-09B4-F5D0-B476-B6A1F4B22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EF5D-D04E-4A3F-9E29-464086593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494B-7BEF-7B11-85E4-AD1F7702D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Sistema de Gerenciamento e Controle de Frota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35826-03DD-A522-95D0-EE9CB0FB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C1BC1-4919-3FA9-CC89-4B8B28A5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246" cy="6093427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Problematização</a:t>
            </a:r>
            <a:r>
              <a:rPr lang="pt-BR" sz="2000" dirty="0"/>
              <a:t>: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>
                <a:latin typeface="Aptos" panose="020B0004020202020204" pitchFamily="34" charset="0"/>
              </a:rPr>
              <a:t>Empresa que possui vários polos </a:t>
            </a:r>
            <a:r>
              <a:rPr lang="pt-BR" sz="2000" b="0" i="0" dirty="0">
                <a:effectLst/>
                <a:latin typeface="Aptos" panose="020B0004020202020204" pitchFamily="34" charset="0"/>
              </a:rPr>
              <a:t>localizados em diferentes regiões do país</a:t>
            </a:r>
            <a:r>
              <a:rPr lang="pt-BR" sz="2000" dirty="0">
                <a:latin typeface="Aptos" panose="020B0004020202020204" pitchFamily="34" charset="0"/>
              </a:rPr>
              <a:t>.</a:t>
            </a:r>
            <a:br>
              <a:rPr lang="pt-BR" sz="2000" dirty="0">
                <a:latin typeface="Aptos" panose="020B0004020202020204" pitchFamily="34" charset="0"/>
              </a:rPr>
            </a:br>
            <a:r>
              <a:rPr lang="pt-BR" sz="2000" b="0" i="0" dirty="0">
                <a:effectLst/>
                <a:latin typeface="Aptos" panose="020B0004020202020204" pitchFamily="34" charset="0"/>
              </a:rPr>
              <a:t>Para garantir um fluxo eficiente de mercadorias entre esses polos, é necessário um sistema que permita o controle e gerenciamento dos veículos utilizados no transporte, bem como o registro das operações de engate e desengate dos semirreboques e reboques.</a:t>
            </a:r>
            <a:br>
              <a:rPr lang="pt-BR" sz="2000" b="0" i="0" dirty="0">
                <a:effectLst/>
                <a:latin typeface="Aptos" panose="020B0004020202020204" pitchFamily="34" charset="0"/>
              </a:rPr>
            </a:br>
            <a:br>
              <a:rPr lang="pt-BR" sz="2000" b="0" i="0" dirty="0">
                <a:effectLst/>
                <a:latin typeface="Aptos" panose="020B0004020202020204" pitchFamily="34" charset="0"/>
              </a:rPr>
            </a:br>
            <a:br>
              <a:rPr lang="pt-BR" sz="2000" b="0" i="0" dirty="0">
                <a:effectLst/>
                <a:latin typeface="Aptos" panose="020B0004020202020204" pitchFamily="34" charset="0"/>
              </a:rPr>
            </a:br>
            <a:r>
              <a:rPr lang="pt-BR" sz="2000" b="0" i="0" dirty="0">
                <a:effectLst/>
                <a:latin typeface="Aptos" panose="020B0004020202020204" pitchFamily="34" charset="0"/>
              </a:rPr>
              <a:t>Atualmente, a empresa enfrenta dificuldades para rastrear e monitorar o deslocamento dos veículos, o motorista responsável, bem como para registrar as operações de engate e desengate. Isso resulta em atrasos nas entregas, falta de controle sobre a utilização dos recursos e dificuldades na gestão da frota.</a:t>
            </a:r>
            <a:br>
              <a:rPr lang="pt-BR" sz="2000" b="0" i="0" dirty="0">
                <a:effectLst/>
                <a:latin typeface="Aptos" panose="020B0004020202020204" pitchFamily="34" charset="0"/>
              </a:rPr>
            </a:br>
            <a:endParaRPr lang="pt-BR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D819-85B2-4D59-4FC5-D1C1DF20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4754245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Imagem 6" descr="Uma imagem contendo caminhão&#10;&#10;Descrição gerada automaticamente">
            <a:extLst>
              <a:ext uri="{FF2B5EF4-FFF2-40B4-BE49-F238E27FC236}">
                <a16:creationId xmlns:a16="http://schemas.microsoft.com/office/drawing/2014/main" id="{26BB0F10-9F4E-04DE-1B26-CB28035A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710C-6AB0-7EFF-F8AC-D7F169B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F4D4A70-0932-E603-0B16-82171B15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640"/>
            <a:ext cx="12192000" cy="34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2ABB3-8DE1-A24E-F4CA-97847B15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29" y="750136"/>
            <a:ext cx="10760242" cy="5872046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Aptos" panose="020B0004020202020204" pitchFamily="34" charset="0"/>
              </a:rPr>
              <a:t>Exemplo Real Hipotético:</a:t>
            </a: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r>
              <a:rPr lang="pt-BR" sz="2200" b="0" i="0" dirty="0">
                <a:effectLst/>
                <a:latin typeface="Aptos" panose="020B0004020202020204" pitchFamily="34" charset="0"/>
              </a:rPr>
              <a:t>Suponhamos que a empresa precise enviar um carregamento de produtos de seu polo central, localizado em São Paulo, para um dos polos regionais localizado em Salvador, na Bahia. O transporte dessa carga requer o engate de um semirreboque a um caminhão para realizar o trajeto.</a:t>
            </a: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r>
              <a:rPr lang="pt-BR" sz="2200" b="0" i="0" dirty="0">
                <a:effectLst/>
                <a:latin typeface="Aptos" panose="020B0004020202020204" pitchFamily="34" charset="0"/>
              </a:rPr>
              <a:t>Registro automatizado das operações de engate e desengate, garantindo o registro preciso das atividades e reduzindo os atrasos no processo logístico.</a:t>
            </a: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r>
              <a:rPr lang="pt-BR" sz="2200" b="0" i="0" dirty="0">
                <a:effectLst/>
                <a:latin typeface="Aptos" panose="020B0004020202020204" pitchFamily="34" charset="0"/>
              </a:rPr>
              <a:t>Disponibilidade de um histórico detalhado das operações de transporte</a:t>
            </a: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r>
              <a:rPr lang="pt-BR" sz="2200" b="0" i="0" dirty="0">
                <a:effectLst/>
                <a:latin typeface="Aptos" panose="020B0004020202020204" pitchFamily="34" charset="0"/>
              </a:rPr>
              <a:t>Melhoria na comunicação entre os polos, com a possibilidade de compartilhar informações e coordenar as operações de transporte de forma mais eficaz.</a:t>
            </a:r>
            <a:br>
              <a:rPr lang="pt-BR" sz="2200" b="0" i="0" dirty="0">
                <a:effectLst/>
                <a:latin typeface="Aptos" panose="020B0004020202020204" pitchFamily="34" charset="0"/>
              </a:rPr>
            </a:br>
            <a:r>
              <a:rPr lang="pt-BR" sz="2200" b="0" i="0" dirty="0">
                <a:effectLst/>
                <a:latin typeface="Aptos" panose="020B0004020202020204" pitchFamily="34" charset="0"/>
              </a:rPr>
              <a:t>Assim, a implementação desse sistema permitiria à empresa otimizar suas operações logísticas, reduzir custos e melhorar a qualidade do serviço prestado aos clientes em todo o país.</a:t>
            </a:r>
            <a:br>
              <a:rPr lang="pt-BR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14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ADLaM Display</vt:lpstr>
      <vt:lpstr>Aptos</vt:lpstr>
      <vt:lpstr>Arial</vt:lpstr>
      <vt:lpstr>Calibri</vt:lpstr>
      <vt:lpstr>Calibri Light</vt:lpstr>
      <vt:lpstr>Söhne</vt:lpstr>
      <vt:lpstr>Tema do Office</vt:lpstr>
      <vt:lpstr>Sistema de Gerenciamento e Controle de Frota </vt:lpstr>
      <vt:lpstr>Problematização:   Empresa que possui vários polos localizados em diferentes regiões do país. Para garantir um fluxo eficiente de mercadorias entre esses polos, é necessário um sistema que permita o controle e gerenciamento dos veículos utilizados no transporte, bem como o registro das operações de engate e desengate dos semirreboques e reboques.   Atualmente, a empresa enfrenta dificuldades para rastrear e monitorar o deslocamento dos veículos, o motorista responsável, bem como para registrar as operações de engate e desengate. Isso resulta em atrasos nas entregas, falta de controle sobre a utilização dos recursos e dificuldades na gestão da frota. </vt:lpstr>
      <vt:lpstr>Apresentação do PowerPoint</vt:lpstr>
      <vt:lpstr>Apresentação do PowerPoint</vt:lpstr>
      <vt:lpstr>Exemplo Real Hipotético: Suponhamos que a empresa precise enviar um carregamento de produtos de seu polo central, localizado em São Paulo, para um dos polos regionais localizado em Salvador, na Bahia. O transporte dessa carga requer o engate de um semirreboque a um caminhão para realizar o trajeto.  Registro automatizado das operações de engate e desengate, garantindo o registro preciso das atividades e reduzindo os atrasos no processo logístico.  Disponibilidade de um histórico detalhado das operações de transporte  Melhoria na comunicação entre os polos, com a possibilidade de compartilhar informações e coordenar as operações de transporte de forma mais eficaz. Assim, a implementação desse sistema permitiria à empresa otimizar suas operações logísticas, reduzir custos e melhorar a qualidade do serviço prestado aos clientes em todo o país.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e Controle de Frota </dc:title>
  <dc:creator>Sara Da Silva Nascimento</dc:creator>
  <cp:lastModifiedBy>Sara Da Silva Nascimento</cp:lastModifiedBy>
  <cp:revision>1</cp:revision>
  <dcterms:created xsi:type="dcterms:W3CDTF">2024-02-26T17:33:03Z</dcterms:created>
  <dcterms:modified xsi:type="dcterms:W3CDTF">2024-02-26T19:16:03Z</dcterms:modified>
</cp:coreProperties>
</file>