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71d9e086d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71d9e086d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71dfdcf30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71dfdcf30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1dfdcf30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1dfdcf30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3849eec2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3849eec2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1dfdcf30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1dfdcf30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3849eec2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3849eec2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3849eec2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3849eec2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github.com/signup?source=login" TargetMode="External"/><Relationship Id="rId5" Type="http://schemas.openxmlformats.org/officeDocument/2006/relationships/hyperlink" Target="https://github.com/signup?source=login" TargetMode="External"/><Relationship Id="rId6" Type="http://schemas.openxmlformats.org/officeDocument/2006/relationships/hyperlink" Target="https://github.com/signup?source=login" TargetMode="External"/><Relationship Id="rId7" Type="http://schemas.openxmlformats.org/officeDocument/2006/relationships/hyperlink" Target="https://github.com/signup?source=logi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4294967295" type="ctrTitle"/>
          </p:nvPr>
        </p:nvSpPr>
        <p:spPr>
          <a:xfrm>
            <a:off x="1765650" y="1367850"/>
            <a:ext cx="56127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 </a:t>
            </a:r>
            <a:r>
              <a:rPr b="1" lang="pt-BR" sz="2400"/>
              <a:t>Setup do Ambiente: VScode &amp; Github na Prática</a:t>
            </a:r>
            <a:endParaRPr sz="6500"/>
          </a:p>
        </p:txBody>
      </p:sp>
      <p:sp>
        <p:nvSpPr>
          <p:cNvPr id="59" name="Google Shape;59;p14"/>
          <p:cNvSpPr txBox="1"/>
          <p:nvPr>
            <p:ph idx="4294967295" type="subTitle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Tudo o que você precisa </a:t>
            </a:r>
            <a:r>
              <a:rPr lang="pt-BR"/>
              <a:t>para</a:t>
            </a:r>
            <a:r>
              <a:rPr lang="pt-BR"/>
              <a:t> começar a codar!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836800" y="579775"/>
            <a:ext cx="624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vamos configurar?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836800" y="1152475"/>
            <a:ext cx="650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</a:rPr>
              <a:t>✅ Editor de código: </a:t>
            </a:r>
            <a:r>
              <a:rPr b="1" lang="pt-BR" sz="1500">
                <a:solidFill>
                  <a:schemeClr val="dk1"/>
                </a:solidFill>
              </a:rPr>
              <a:t>Visual Studio Code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</a:rPr>
              <a:t>✅ Extensão: </a:t>
            </a:r>
            <a:r>
              <a:rPr b="1" lang="pt-BR" sz="1500">
                <a:solidFill>
                  <a:schemeClr val="dk1"/>
                </a:solidFill>
              </a:rPr>
              <a:t>Live Server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</a:rPr>
              <a:t>✅ Organização de arquivos e pastas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</a:rPr>
              <a:t>✅ Idioma: </a:t>
            </a:r>
            <a:r>
              <a:rPr b="1" lang="pt-BR" sz="1500">
                <a:solidFill>
                  <a:schemeClr val="dk1"/>
                </a:solidFill>
              </a:rPr>
              <a:t>Português (Brasil)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✅ Rodando sua primeira página HTML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836800" y="579775"/>
            <a:ext cx="624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Passo 1: Instalando o Visual Studio Code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667350" y="1152475"/>
            <a:ext cx="641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🔗 Acesse: https://code.visualstudio.com/download</a:t>
            </a:r>
            <a:br>
              <a:rPr lang="pt-BR" sz="1500">
                <a:solidFill>
                  <a:schemeClr val="dk1"/>
                </a:solidFill>
              </a:rPr>
            </a:br>
            <a:r>
              <a:rPr lang="pt-BR" sz="1500">
                <a:solidFill>
                  <a:schemeClr val="dk1"/>
                </a:solidFill>
              </a:rPr>
              <a:t> Clique em “Download” e instale a versão para o seu sistema (Windows/Linux/Mac)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38761D"/>
                </a:solidFill>
              </a:rPr>
              <a:t>Dica: Durante a instalação, marque a opção “Adicionar ao PATH”.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990000"/>
                </a:solidFill>
              </a:rPr>
              <a:t>Caso já esteja instalado, não precisa considerar este Slide.</a:t>
            </a:r>
            <a:endParaRPr sz="15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836800" y="579775"/>
            <a:ext cx="624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120"/>
              <a:t>Passo 2: </a:t>
            </a:r>
            <a:r>
              <a:rPr lang="pt-BR" sz="2120"/>
              <a:t>Traduzindo o VS Code para Português</a:t>
            </a:r>
            <a:endParaRPr sz="2120"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87050" y="1152475"/>
            <a:ext cx="270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Vá na sessão de Plug-ins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Busque por: </a:t>
            </a:r>
            <a:r>
              <a:rPr b="1" lang="pt-BR" sz="1300">
                <a:solidFill>
                  <a:schemeClr val="dk1"/>
                </a:solidFill>
              </a:rPr>
              <a:t>Português (Brasil)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Instale e o vscode vai pedir para reiniciar sozinho, você aceita.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2825" y="1213850"/>
            <a:ext cx="3966675" cy="245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/>
          <p:nvPr/>
        </p:nvSpPr>
        <p:spPr>
          <a:xfrm>
            <a:off x="3235300" y="2887700"/>
            <a:ext cx="371100" cy="33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3645275" y="1850800"/>
            <a:ext cx="3439800" cy="658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3742825" y="1524175"/>
            <a:ext cx="2856000" cy="296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836800" y="579775"/>
            <a:ext cx="624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20"/>
              <a:t> Passo 3: Instalando a extensão Live Server</a:t>
            </a:r>
            <a:endParaRPr sz="2420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04125" y="1258525"/>
            <a:ext cx="1855500" cy="30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Vá no menu lateral esquerdo (ícone de quadrado com 4 blocos)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Procure por: </a:t>
            </a:r>
            <a:r>
              <a:rPr b="1" lang="pt-BR" sz="1200">
                <a:solidFill>
                  <a:schemeClr val="dk1"/>
                </a:solidFill>
              </a:rPr>
              <a:t>Live Server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Clique em </a:t>
            </a:r>
            <a:r>
              <a:rPr b="1" lang="pt-BR" sz="1200">
                <a:solidFill>
                  <a:schemeClr val="dk1"/>
                </a:solidFill>
              </a:rPr>
              <a:t>Instalar</a:t>
            </a:r>
            <a:r>
              <a:rPr lang="pt-BR" sz="1200">
                <a:solidFill>
                  <a:schemeClr val="dk1"/>
                </a:solidFill>
              </a:rPr>
              <a:t> na extensão de </a:t>
            </a:r>
            <a:r>
              <a:rPr b="1" lang="pt-BR" sz="1200">
                <a:solidFill>
                  <a:schemeClr val="dk1"/>
                </a:solidFill>
              </a:rPr>
              <a:t>Ritwick Dey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0024" y="1258525"/>
            <a:ext cx="4795176" cy="23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/>
          <p:nvPr/>
        </p:nvSpPr>
        <p:spPr>
          <a:xfrm>
            <a:off x="2364175" y="3293225"/>
            <a:ext cx="371100" cy="33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2781700" y="2059375"/>
            <a:ext cx="4303500" cy="75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2979550" y="1704250"/>
            <a:ext cx="3960000" cy="236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836800" y="579775"/>
            <a:ext cx="624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20"/>
              <a:t> Passo 4: Criar um conta no Github</a:t>
            </a:r>
            <a:endParaRPr sz="2420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1000650" y="1258525"/>
            <a:ext cx="6084600" cy="30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Através desse Link, crie uma conta no Github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 u="sng">
                <a:solidFill>
                  <a:schemeClr val="hlink"/>
                </a:solidFill>
                <a:hlinkClick r:id="rId4"/>
              </a:rPr>
              <a:t>https://github.com/signup?source=login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 u="sng">
                <a:solidFill>
                  <a:schemeClr val="hlink"/>
                </a:solidFill>
                <a:hlinkClick r:id="rId5"/>
              </a:rPr>
              <a:t>https://github.com/signup?source=login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 u="sng">
                <a:solidFill>
                  <a:schemeClr val="hlink"/>
                </a:solidFill>
                <a:hlinkClick r:id="rId6"/>
              </a:rPr>
              <a:t>https://github.com/signup?source=login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 u="sng">
                <a:solidFill>
                  <a:schemeClr val="hlink"/>
                </a:solidFill>
                <a:hlinkClick r:id="rId7"/>
              </a:rPr>
              <a:t>https://github.com/signup?source=login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ctrTitle"/>
          </p:nvPr>
        </p:nvSpPr>
        <p:spPr>
          <a:xfrm>
            <a:off x="2621650" y="-37875"/>
            <a:ext cx="2973000" cy="6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80"/>
              <a:t>Obrigado</a:t>
            </a:r>
            <a:endParaRPr sz="2680"/>
          </a:p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357150" y="3720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 Bolsa Futuro Digital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