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75" r:id="rId3"/>
    <p:sldId id="258" r:id="rId4"/>
    <p:sldId id="276" r:id="rId5"/>
    <p:sldId id="277" r:id="rId6"/>
    <p:sldId id="278" r:id="rId7"/>
    <p:sldId id="279" r:id="rId8"/>
    <p:sldId id="265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22"/>
    <p:restoredTop sz="96327"/>
  </p:normalViewPr>
  <p:slideViewPr>
    <p:cSldViewPr snapToGrid="0" snapToObjects="1">
      <p:cViewPr varScale="1">
        <p:scale>
          <a:sx n="113" d="100"/>
          <a:sy n="113" d="100"/>
        </p:scale>
        <p:origin x="17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6182F-C86F-7C43-B719-DB17C05C2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F78621-3E72-5941-8901-A64C1C4AB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79551F-4123-1344-93D7-10BC2E0A1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360CB-F86E-1F49-A203-B263DF3DFD0C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F7AD81-AE33-BA49-850C-DF35405DB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24C150-EDD9-4948-B6DC-8C9294545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F022-7CB2-5747-9945-9B371EDC01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722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22ECA-AFA7-2548-8FA3-D1BAFE616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090FC26-5082-9E42-82D3-6A4D4C210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FB9944-53CE-F24A-BF57-BA8A2FD44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360CB-F86E-1F49-A203-B263DF3DFD0C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E97394-3FF0-124E-946E-C0D3FDE52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B70518-7094-CA44-BED0-0F8EE3B9C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F022-7CB2-5747-9945-9B371EDC01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995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CCA4FE-A651-4647-A531-8DA6ECCF6A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6F45C3D-8E78-BB45-8A64-4BC77C255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F569E8-B3B4-F046-9960-EAE42AC6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360CB-F86E-1F49-A203-B263DF3DFD0C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E46D19-FC4E-0045-BA3C-0DDAB69A6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EEE70B-D0DA-B945-9DB5-0450AAB67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F022-7CB2-5747-9945-9B371EDC01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0775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6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C5203B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bk object 17"/>
          <p:cNvSpPr/>
          <p:nvPr/>
        </p:nvSpPr>
        <p:spPr>
          <a:xfrm>
            <a:off x="4886926" y="2957656"/>
            <a:ext cx="2419530" cy="537165"/>
          </a:xfrm>
          <a:custGeom>
            <a:avLst/>
            <a:gdLst/>
            <a:ahLst/>
            <a:cxnLst/>
            <a:rect l="l" t="t" r="r" b="b"/>
            <a:pathLst>
              <a:path w="3989704" h="885825">
                <a:moveTo>
                  <a:pt x="242531" y="596746"/>
                </a:moveTo>
                <a:lnTo>
                  <a:pt x="7156" y="596746"/>
                </a:lnTo>
                <a:lnTo>
                  <a:pt x="0" y="650876"/>
                </a:lnTo>
                <a:lnTo>
                  <a:pt x="895" y="698206"/>
                </a:lnTo>
                <a:lnTo>
                  <a:pt x="9245" y="739136"/>
                </a:lnTo>
                <a:lnTo>
                  <a:pt x="45922" y="803388"/>
                </a:lnTo>
                <a:lnTo>
                  <a:pt x="105255" y="846823"/>
                </a:lnTo>
                <a:lnTo>
                  <a:pt x="141925" y="861732"/>
                </a:lnTo>
                <a:lnTo>
                  <a:pt x="182468" y="872633"/>
                </a:lnTo>
                <a:lnTo>
                  <a:pt x="226288" y="879926"/>
                </a:lnTo>
                <a:lnTo>
                  <a:pt x="272786" y="884009"/>
                </a:lnTo>
                <a:lnTo>
                  <a:pt x="321367" y="885281"/>
                </a:lnTo>
                <a:lnTo>
                  <a:pt x="370380" y="883507"/>
                </a:lnTo>
                <a:lnTo>
                  <a:pt x="418773" y="878163"/>
                </a:lnTo>
                <a:lnTo>
                  <a:pt x="466010" y="869217"/>
                </a:lnTo>
                <a:lnTo>
                  <a:pt x="511553" y="856639"/>
                </a:lnTo>
                <a:lnTo>
                  <a:pt x="554867" y="840396"/>
                </a:lnTo>
                <a:lnTo>
                  <a:pt x="595415" y="820458"/>
                </a:lnTo>
                <a:lnTo>
                  <a:pt x="632661" y="796791"/>
                </a:lnTo>
                <a:lnTo>
                  <a:pt x="666068" y="769366"/>
                </a:lnTo>
                <a:lnTo>
                  <a:pt x="695101" y="738151"/>
                </a:lnTo>
                <a:lnTo>
                  <a:pt x="707397" y="720292"/>
                </a:lnTo>
                <a:lnTo>
                  <a:pt x="358643" y="720292"/>
                </a:lnTo>
                <a:lnTo>
                  <a:pt x="312304" y="715123"/>
                </a:lnTo>
                <a:lnTo>
                  <a:pt x="275980" y="699843"/>
                </a:lnTo>
                <a:lnTo>
                  <a:pt x="251214" y="674793"/>
                </a:lnTo>
                <a:lnTo>
                  <a:pt x="239550" y="640314"/>
                </a:lnTo>
                <a:lnTo>
                  <a:pt x="242531" y="596746"/>
                </a:lnTo>
                <a:close/>
              </a:path>
              <a:path w="3989704" h="885825">
                <a:moveTo>
                  <a:pt x="511822" y="0"/>
                </a:moveTo>
                <a:lnTo>
                  <a:pt x="463209" y="1440"/>
                </a:lnTo>
                <a:lnTo>
                  <a:pt x="414731" y="6034"/>
                </a:lnTo>
                <a:lnTo>
                  <a:pt x="367047" y="14189"/>
                </a:lnTo>
                <a:lnTo>
                  <a:pt x="320821" y="26312"/>
                </a:lnTo>
                <a:lnTo>
                  <a:pt x="276714" y="42814"/>
                </a:lnTo>
                <a:lnTo>
                  <a:pt x="235388" y="64100"/>
                </a:lnTo>
                <a:lnTo>
                  <a:pt x="197505" y="90579"/>
                </a:lnTo>
                <a:lnTo>
                  <a:pt x="163728" y="122660"/>
                </a:lnTo>
                <a:lnTo>
                  <a:pt x="134718" y="160749"/>
                </a:lnTo>
                <a:lnTo>
                  <a:pt x="111136" y="205256"/>
                </a:lnTo>
                <a:lnTo>
                  <a:pt x="93646" y="256589"/>
                </a:lnTo>
                <a:lnTo>
                  <a:pt x="87456" y="309775"/>
                </a:lnTo>
                <a:lnTo>
                  <a:pt x="92442" y="358324"/>
                </a:lnTo>
                <a:lnTo>
                  <a:pt x="108940" y="400992"/>
                </a:lnTo>
                <a:lnTo>
                  <a:pt x="137284" y="436536"/>
                </a:lnTo>
                <a:lnTo>
                  <a:pt x="177811" y="463713"/>
                </a:lnTo>
                <a:lnTo>
                  <a:pt x="228208" y="485148"/>
                </a:lnTo>
                <a:lnTo>
                  <a:pt x="278026" y="501703"/>
                </a:lnTo>
                <a:lnTo>
                  <a:pt x="325971" y="514853"/>
                </a:lnTo>
                <a:lnTo>
                  <a:pt x="370746" y="526076"/>
                </a:lnTo>
                <a:lnTo>
                  <a:pt x="411056" y="536847"/>
                </a:lnTo>
                <a:lnTo>
                  <a:pt x="445606" y="548642"/>
                </a:lnTo>
                <a:lnTo>
                  <a:pt x="473099" y="562937"/>
                </a:lnTo>
                <a:lnTo>
                  <a:pt x="492240" y="581208"/>
                </a:lnTo>
                <a:lnTo>
                  <a:pt x="501733" y="604931"/>
                </a:lnTo>
                <a:lnTo>
                  <a:pt x="500283" y="635582"/>
                </a:lnTo>
                <a:lnTo>
                  <a:pt x="480747" y="672637"/>
                </a:lnTo>
                <a:lnTo>
                  <a:pt x="445354" y="699109"/>
                </a:lnTo>
                <a:lnTo>
                  <a:pt x="402015" y="714995"/>
                </a:lnTo>
                <a:lnTo>
                  <a:pt x="358643" y="720292"/>
                </a:lnTo>
                <a:lnTo>
                  <a:pt x="707397" y="720292"/>
                </a:lnTo>
                <a:lnTo>
                  <a:pt x="719223" y="703113"/>
                </a:lnTo>
                <a:lnTo>
                  <a:pt x="737898" y="664223"/>
                </a:lnTo>
                <a:lnTo>
                  <a:pt x="750589" y="621447"/>
                </a:lnTo>
                <a:lnTo>
                  <a:pt x="757827" y="564019"/>
                </a:lnTo>
                <a:lnTo>
                  <a:pt x="753990" y="516199"/>
                </a:lnTo>
                <a:lnTo>
                  <a:pt x="740530" y="476914"/>
                </a:lnTo>
                <a:lnTo>
                  <a:pt x="718895" y="445093"/>
                </a:lnTo>
                <a:lnTo>
                  <a:pt x="656911" y="399556"/>
                </a:lnTo>
                <a:lnTo>
                  <a:pt x="619462" y="383697"/>
                </a:lnTo>
                <a:lnTo>
                  <a:pt x="579643" y="371015"/>
                </a:lnTo>
                <a:lnTo>
                  <a:pt x="538904" y="360440"/>
                </a:lnTo>
                <a:lnTo>
                  <a:pt x="498697" y="350898"/>
                </a:lnTo>
                <a:lnTo>
                  <a:pt x="460472" y="341319"/>
                </a:lnTo>
                <a:lnTo>
                  <a:pt x="415541" y="327703"/>
                </a:lnTo>
                <a:lnTo>
                  <a:pt x="375094" y="309118"/>
                </a:lnTo>
                <a:lnTo>
                  <a:pt x="348157" y="281923"/>
                </a:lnTo>
                <a:lnTo>
                  <a:pt x="343753" y="242474"/>
                </a:lnTo>
                <a:lnTo>
                  <a:pt x="358332" y="212454"/>
                </a:lnTo>
                <a:lnTo>
                  <a:pt x="385675" y="187737"/>
                </a:lnTo>
                <a:lnTo>
                  <a:pt x="421478" y="170968"/>
                </a:lnTo>
                <a:lnTo>
                  <a:pt x="461436" y="164790"/>
                </a:lnTo>
                <a:lnTo>
                  <a:pt x="805887" y="164790"/>
                </a:lnTo>
                <a:lnTo>
                  <a:pt x="797836" y="129772"/>
                </a:lnTo>
                <a:lnTo>
                  <a:pt x="756110" y="68668"/>
                </a:lnTo>
                <a:lnTo>
                  <a:pt x="689348" y="28595"/>
                </a:lnTo>
                <a:lnTo>
                  <a:pt x="649009" y="15543"/>
                </a:lnTo>
                <a:lnTo>
                  <a:pt x="605326" y="6667"/>
                </a:lnTo>
                <a:lnTo>
                  <a:pt x="559273" y="1606"/>
                </a:lnTo>
                <a:lnTo>
                  <a:pt x="511822" y="0"/>
                </a:lnTo>
                <a:close/>
              </a:path>
              <a:path w="3989704" h="885825">
                <a:moveTo>
                  <a:pt x="805887" y="164790"/>
                </a:moveTo>
                <a:lnTo>
                  <a:pt x="461436" y="164790"/>
                </a:lnTo>
                <a:lnTo>
                  <a:pt x="489299" y="166537"/>
                </a:lnTo>
                <a:lnTo>
                  <a:pt x="512809" y="171706"/>
                </a:lnTo>
                <a:lnTo>
                  <a:pt x="546355" y="191878"/>
                </a:lnTo>
                <a:lnTo>
                  <a:pt x="564626" y="243986"/>
                </a:lnTo>
                <a:lnTo>
                  <a:pt x="561098" y="267175"/>
                </a:lnTo>
                <a:lnTo>
                  <a:pt x="796473" y="267175"/>
                </a:lnTo>
                <a:lnTo>
                  <a:pt x="806750" y="214793"/>
                </a:lnTo>
                <a:lnTo>
                  <a:pt x="806880" y="169113"/>
                </a:lnTo>
                <a:lnTo>
                  <a:pt x="805887" y="164790"/>
                </a:lnTo>
                <a:close/>
              </a:path>
              <a:path w="3989704" h="885825">
                <a:moveTo>
                  <a:pt x="1657996" y="17685"/>
                </a:moveTo>
                <a:lnTo>
                  <a:pt x="1010676" y="17685"/>
                </a:lnTo>
                <a:lnTo>
                  <a:pt x="829990" y="867408"/>
                </a:lnTo>
                <a:lnTo>
                  <a:pt x="1477311" y="867408"/>
                </a:lnTo>
                <a:lnTo>
                  <a:pt x="1512409" y="702627"/>
                </a:lnTo>
                <a:lnTo>
                  <a:pt x="1100505" y="702627"/>
                </a:lnTo>
                <a:lnTo>
                  <a:pt x="1138745" y="522560"/>
                </a:lnTo>
                <a:lnTo>
                  <a:pt x="1517728" y="522560"/>
                </a:lnTo>
                <a:lnTo>
                  <a:pt x="1552670" y="357821"/>
                </a:lnTo>
                <a:lnTo>
                  <a:pt x="1173676" y="357821"/>
                </a:lnTo>
                <a:lnTo>
                  <a:pt x="1210952" y="182455"/>
                </a:lnTo>
                <a:lnTo>
                  <a:pt x="1622856" y="182455"/>
                </a:lnTo>
                <a:lnTo>
                  <a:pt x="1657996" y="17685"/>
                </a:lnTo>
                <a:close/>
              </a:path>
              <a:path w="3989704" h="885825">
                <a:moveTo>
                  <a:pt x="2120537" y="17685"/>
                </a:moveTo>
                <a:lnTo>
                  <a:pt x="1790987" y="17685"/>
                </a:lnTo>
                <a:lnTo>
                  <a:pt x="1610354" y="867408"/>
                </a:lnTo>
                <a:lnTo>
                  <a:pt x="1822169" y="867408"/>
                </a:lnTo>
                <a:lnTo>
                  <a:pt x="1960469" y="216590"/>
                </a:lnTo>
                <a:lnTo>
                  <a:pt x="2167734" y="216590"/>
                </a:lnTo>
                <a:lnTo>
                  <a:pt x="2120537" y="17685"/>
                </a:lnTo>
                <a:close/>
              </a:path>
              <a:path w="3989704" h="885825">
                <a:moveTo>
                  <a:pt x="2167734" y="216590"/>
                </a:moveTo>
                <a:lnTo>
                  <a:pt x="1962804" y="216590"/>
                </a:lnTo>
                <a:lnTo>
                  <a:pt x="2112893" y="867408"/>
                </a:lnTo>
                <a:lnTo>
                  <a:pt x="2438862" y="867408"/>
                </a:lnTo>
                <a:lnTo>
                  <a:pt x="2484902" y="650880"/>
                </a:lnTo>
                <a:lnTo>
                  <a:pt x="2270784" y="650880"/>
                </a:lnTo>
                <a:lnTo>
                  <a:pt x="2167734" y="216590"/>
                </a:lnTo>
                <a:close/>
              </a:path>
              <a:path w="3989704" h="885825">
                <a:moveTo>
                  <a:pt x="3329202" y="17685"/>
                </a:moveTo>
                <a:lnTo>
                  <a:pt x="3042027" y="17685"/>
                </a:lnTo>
                <a:lnTo>
                  <a:pt x="2525959" y="867408"/>
                </a:lnTo>
                <a:lnTo>
                  <a:pt x="2761324" y="867408"/>
                </a:lnTo>
                <a:lnTo>
                  <a:pt x="2851981" y="701465"/>
                </a:lnTo>
                <a:lnTo>
                  <a:pt x="3453772" y="701465"/>
                </a:lnTo>
                <a:lnTo>
                  <a:pt x="3423751" y="536674"/>
                </a:lnTo>
                <a:lnTo>
                  <a:pt x="2946920" y="536674"/>
                </a:lnTo>
                <a:lnTo>
                  <a:pt x="3137375" y="183627"/>
                </a:lnTo>
                <a:lnTo>
                  <a:pt x="3359433" y="183627"/>
                </a:lnTo>
                <a:lnTo>
                  <a:pt x="3329202" y="17685"/>
                </a:lnTo>
                <a:close/>
              </a:path>
              <a:path w="3989704" h="885825">
                <a:moveTo>
                  <a:pt x="3453772" y="701465"/>
                </a:moveTo>
                <a:lnTo>
                  <a:pt x="3196829" y="701465"/>
                </a:lnTo>
                <a:lnTo>
                  <a:pt x="3218001" y="867408"/>
                </a:lnTo>
                <a:lnTo>
                  <a:pt x="3484003" y="867408"/>
                </a:lnTo>
                <a:lnTo>
                  <a:pt x="3453772" y="701465"/>
                </a:lnTo>
                <a:close/>
              </a:path>
              <a:path w="3989704" h="885825">
                <a:moveTo>
                  <a:pt x="2619538" y="17685"/>
                </a:moveTo>
                <a:lnTo>
                  <a:pt x="2407659" y="17685"/>
                </a:lnTo>
                <a:lnTo>
                  <a:pt x="2273517" y="648493"/>
                </a:lnTo>
                <a:lnTo>
                  <a:pt x="2270784" y="650880"/>
                </a:lnTo>
                <a:lnTo>
                  <a:pt x="2484902" y="650880"/>
                </a:lnTo>
                <a:lnTo>
                  <a:pt x="2619538" y="17685"/>
                </a:lnTo>
                <a:close/>
              </a:path>
              <a:path w="3989704" h="885825">
                <a:moveTo>
                  <a:pt x="3359433" y="183627"/>
                </a:moveTo>
                <a:lnTo>
                  <a:pt x="3140914" y="183627"/>
                </a:lnTo>
                <a:lnTo>
                  <a:pt x="3174086" y="536674"/>
                </a:lnTo>
                <a:lnTo>
                  <a:pt x="3423751" y="536674"/>
                </a:lnTo>
                <a:lnTo>
                  <a:pt x="3359433" y="183627"/>
                </a:lnTo>
                <a:close/>
              </a:path>
              <a:path w="3989704" h="885825">
                <a:moveTo>
                  <a:pt x="3989485" y="17685"/>
                </a:moveTo>
                <a:lnTo>
                  <a:pt x="3754110" y="17685"/>
                </a:lnTo>
                <a:lnTo>
                  <a:pt x="3573435" y="867408"/>
                </a:lnTo>
                <a:lnTo>
                  <a:pt x="3808810" y="867408"/>
                </a:lnTo>
                <a:lnTo>
                  <a:pt x="3989485" y="176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" name="bk object 18"/>
          <p:cNvSpPr/>
          <p:nvPr/>
        </p:nvSpPr>
        <p:spPr>
          <a:xfrm>
            <a:off x="4679950" y="3474057"/>
            <a:ext cx="152111" cy="0"/>
          </a:xfrm>
          <a:custGeom>
            <a:avLst/>
            <a:gdLst/>
            <a:ahLst/>
            <a:cxnLst/>
            <a:rect l="l" t="t" r="r" b="b"/>
            <a:pathLst>
              <a:path w="250825">
                <a:moveTo>
                  <a:pt x="0" y="0"/>
                </a:moveTo>
                <a:lnTo>
                  <a:pt x="250819" y="0"/>
                </a:lnTo>
              </a:path>
            </a:pathLst>
          </a:custGeom>
          <a:ln w="313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" name="bk object 19"/>
          <p:cNvSpPr/>
          <p:nvPr/>
        </p:nvSpPr>
        <p:spPr>
          <a:xfrm>
            <a:off x="4679950" y="3352330"/>
            <a:ext cx="152111" cy="0"/>
          </a:xfrm>
          <a:custGeom>
            <a:avLst/>
            <a:gdLst/>
            <a:ahLst/>
            <a:cxnLst/>
            <a:rect l="l" t="t" r="r" b="b"/>
            <a:pathLst>
              <a:path w="250825">
                <a:moveTo>
                  <a:pt x="0" y="0"/>
                </a:moveTo>
                <a:lnTo>
                  <a:pt x="250819" y="0"/>
                </a:lnTo>
              </a:path>
            </a:pathLst>
          </a:custGeom>
          <a:ln w="313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" name="bk object 20"/>
          <p:cNvSpPr/>
          <p:nvPr/>
        </p:nvSpPr>
        <p:spPr>
          <a:xfrm>
            <a:off x="4679950" y="3226027"/>
            <a:ext cx="152111" cy="0"/>
          </a:xfrm>
          <a:custGeom>
            <a:avLst/>
            <a:gdLst/>
            <a:ahLst/>
            <a:cxnLst/>
            <a:rect l="l" t="t" r="r" b="b"/>
            <a:pathLst>
              <a:path w="250825">
                <a:moveTo>
                  <a:pt x="0" y="0"/>
                </a:moveTo>
                <a:lnTo>
                  <a:pt x="250819" y="0"/>
                </a:lnTo>
              </a:path>
            </a:pathLst>
          </a:custGeom>
          <a:ln w="3140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" name="bk object 21"/>
          <p:cNvSpPr/>
          <p:nvPr/>
        </p:nvSpPr>
        <p:spPr>
          <a:xfrm>
            <a:off x="4679950" y="3101414"/>
            <a:ext cx="152111" cy="0"/>
          </a:xfrm>
          <a:custGeom>
            <a:avLst/>
            <a:gdLst/>
            <a:ahLst/>
            <a:cxnLst/>
            <a:rect l="l" t="t" r="r" b="b"/>
            <a:pathLst>
              <a:path w="250825">
                <a:moveTo>
                  <a:pt x="0" y="0"/>
                </a:moveTo>
                <a:lnTo>
                  <a:pt x="250819" y="0"/>
                </a:lnTo>
              </a:path>
            </a:pathLst>
          </a:custGeom>
          <a:ln w="313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" name="bk object 22"/>
          <p:cNvSpPr/>
          <p:nvPr/>
        </p:nvSpPr>
        <p:spPr>
          <a:xfrm>
            <a:off x="4679950" y="2980058"/>
            <a:ext cx="152111" cy="0"/>
          </a:xfrm>
          <a:custGeom>
            <a:avLst/>
            <a:gdLst/>
            <a:ahLst/>
            <a:cxnLst/>
            <a:rect l="l" t="t" r="r" b="b"/>
            <a:pathLst>
              <a:path w="250825">
                <a:moveTo>
                  <a:pt x="0" y="0"/>
                </a:moveTo>
                <a:lnTo>
                  <a:pt x="250819" y="0"/>
                </a:lnTo>
              </a:path>
            </a:pathLst>
          </a:custGeom>
          <a:ln w="3140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" name="bk object 23"/>
          <p:cNvSpPr/>
          <p:nvPr/>
        </p:nvSpPr>
        <p:spPr>
          <a:xfrm>
            <a:off x="7359942" y="3474057"/>
            <a:ext cx="152111" cy="0"/>
          </a:xfrm>
          <a:custGeom>
            <a:avLst/>
            <a:gdLst/>
            <a:ahLst/>
            <a:cxnLst/>
            <a:rect l="l" t="t" r="r" b="b"/>
            <a:pathLst>
              <a:path w="250825">
                <a:moveTo>
                  <a:pt x="0" y="0"/>
                </a:moveTo>
                <a:lnTo>
                  <a:pt x="250819" y="0"/>
                </a:lnTo>
              </a:path>
            </a:pathLst>
          </a:custGeom>
          <a:ln w="313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" name="bk object 24"/>
          <p:cNvSpPr/>
          <p:nvPr/>
        </p:nvSpPr>
        <p:spPr>
          <a:xfrm>
            <a:off x="7359942" y="3352330"/>
            <a:ext cx="152111" cy="0"/>
          </a:xfrm>
          <a:custGeom>
            <a:avLst/>
            <a:gdLst/>
            <a:ahLst/>
            <a:cxnLst/>
            <a:rect l="l" t="t" r="r" b="b"/>
            <a:pathLst>
              <a:path w="250825">
                <a:moveTo>
                  <a:pt x="0" y="0"/>
                </a:moveTo>
                <a:lnTo>
                  <a:pt x="250819" y="0"/>
                </a:lnTo>
              </a:path>
            </a:pathLst>
          </a:custGeom>
          <a:ln w="313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bk object 25"/>
          <p:cNvSpPr/>
          <p:nvPr/>
        </p:nvSpPr>
        <p:spPr>
          <a:xfrm>
            <a:off x="7359942" y="3226027"/>
            <a:ext cx="152111" cy="0"/>
          </a:xfrm>
          <a:custGeom>
            <a:avLst/>
            <a:gdLst/>
            <a:ahLst/>
            <a:cxnLst/>
            <a:rect l="l" t="t" r="r" b="b"/>
            <a:pathLst>
              <a:path w="250825">
                <a:moveTo>
                  <a:pt x="0" y="0"/>
                </a:moveTo>
                <a:lnTo>
                  <a:pt x="250819" y="0"/>
                </a:lnTo>
              </a:path>
            </a:pathLst>
          </a:custGeom>
          <a:ln w="3140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" name="bk object 26"/>
          <p:cNvSpPr/>
          <p:nvPr/>
        </p:nvSpPr>
        <p:spPr>
          <a:xfrm>
            <a:off x="7359942" y="3101414"/>
            <a:ext cx="152111" cy="0"/>
          </a:xfrm>
          <a:custGeom>
            <a:avLst/>
            <a:gdLst/>
            <a:ahLst/>
            <a:cxnLst/>
            <a:rect l="l" t="t" r="r" b="b"/>
            <a:pathLst>
              <a:path w="250825">
                <a:moveTo>
                  <a:pt x="0" y="0"/>
                </a:moveTo>
                <a:lnTo>
                  <a:pt x="250819" y="0"/>
                </a:lnTo>
              </a:path>
            </a:pathLst>
          </a:custGeom>
          <a:ln w="313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" name="bk object 27"/>
          <p:cNvSpPr/>
          <p:nvPr/>
        </p:nvSpPr>
        <p:spPr>
          <a:xfrm>
            <a:off x="7359942" y="2980058"/>
            <a:ext cx="152111" cy="0"/>
          </a:xfrm>
          <a:custGeom>
            <a:avLst/>
            <a:gdLst/>
            <a:ahLst/>
            <a:cxnLst/>
            <a:rect l="l" t="t" r="r" b="b"/>
            <a:pathLst>
              <a:path w="250825">
                <a:moveTo>
                  <a:pt x="0" y="0"/>
                </a:moveTo>
                <a:lnTo>
                  <a:pt x="250819" y="0"/>
                </a:lnTo>
              </a:path>
            </a:pathLst>
          </a:custGeom>
          <a:ln w="3140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" name="bk object 28"/>
          <p:cNvSpPr/>
          <p:nvPr/>
        </p:nvSpPr>
        <p:spPr>
          <a:xfrm>
            <a:off x="5323781" y="3712592"/>
            <a:ext cx="136322" cy="186756"/>
          </a:xfrm>
          <a:custGeom>
            <a:avLst/>
            <a:gdLst/>
            <a:ahLst/>
            <a:cxnLst/>
            <a:rect l="l" t="t" r="r" b="b"/>
            <a:pathLst>
              <a:path w="224790" h="307975">
                <a:moveTo>
                  <a:pt x="20962" y="235249"/>
                </a:moveTo>
                <a:lnTo>
                  <a:pt x="27594" y="281070"/>
                </a:lnTo>
                <a:lnTo>
                  <a:pt x="88245" y="304984"/>
                </a:lnTo>
                <a:lnTo>
                  <a:pt x="122341" y="307959"/>
                </a:lnTo>
                <a:lnTo>
                  <a:pt x="163389" y="301944"/>
                </a:lnTo>
                <a:lnTo>
                  <a:pt x="195736" y="284863"/>
                </a:lnTo>
                <a:lnTo>
                  <a:pt x="201507" y="277593"/>
                </a:lnTo>
                <a:lnTo>
                  <a:pt x="123619" y="277593"/>
                </a:lnTo>
                <a:lnTo>
                  <a:pt x="94463" y="274947"/>
                </a:lnTo>
                <a:lnTo>
                  <a:pt x="68439" y="267007"/>
                </a:lnTo>
                <a:lnTo>
                  <a:pt x="44340" y="253774"/>
                </a:lnTo>
                <a:lnTo>
                  <a:pt x="20962" y="235249"/>
                </a:lnTo>
                <a:close/>
              </a:path>
              <a:path w="224790" h="307975">
                <a:moveTo>
                  <a:pt x="110363" y="0"/>
                </a:moveTo>
                <a:lnTo>
                  <a:pt x="70986" y="6150"/>
                </a:lnTo>
                <a:lnTo>
                  <a:pt x="39833" y="23210"/>
                </a:lnTo>
                <a:lnTo>
                  <a:pt x="19349" y="49090"/>
                </a:lnTo>
                <a:lnTo>
                  <a:pt x="11978" y="81704"/>
                </a:lnTo>
                <a:lnTo>
                  <a:pt x="11978" y="82562"/>
                </a:lnTo>
                <a:lnTo>
                  <a:pt x="36408" y="138588"/>
                </a:lnTo>
                <a:lnTo>
                  <a:pt x="112488" y="168958"/>
                </a:lnTo>
                <a:lnTo>
                  <a:pt x="151179" y="179528"/>
                </a:lnTo>
                <a:lnTo>
                  <a:pt x="174993" y="191943"/>
                </a:lnTo>
                <a:lnTo>
                  <a:pt x="187017" y="207084"/>
                </a:lnTo>
                <a:lnTo>
                  <a:pt x="190339" y="225836"/>
                </a:lnTo>
                <a:lnTo>
                  <a:pt x="190339" y="226694"/>
                </a:lnTo>
                <a:lnTo>
                  <a:pt x="185567" y="247100"/>
                </a:lnTo>
                <a:lnTo>
                  <a:pt x="172053" y="263213"/>
                </a:lnTo>
                <a:lnTo>
                  <a:pt x="151002" y="273791"/>
                </a:lnTo>
                <a:lnTo>
                  <a:pt x="123619" y="277593"/>
                </a:lnTo>
                <a:lnTo>
                  <a:pt x="201507" y="277593"/>
                </a:lnTo>
                <a:lnTo>
                  <a:pt x="216937" y="258157"/>
                </a:lnTo>
                <a:lnTo>
                  <a:pt x="224548" y="223270"/>
                </a:lnTo>
                <a:lnTo>
                  <a:pt x="224548" y="222422"/>
                </a:lnTo>
                <a:lnTo>
                  <a:pt x="200815" y="168367"/>
                </a:lnTo>
                <a:lnTo>
                  <a:pt x="127043" y="137723"/>
                </a:lnTo>
                <a:lnTo>
                  <a:pt x="86554" y="126656"/>
                </a:lnTo>
                <a:lnTo>
                  <a:pt x="61703" y="113942"/>
                </a:lnTo>
                <a:lnTo>
                  <a:pt x="49204" y="98580"/>
                </a:lnTo>
                <a:lnTo>
                  <a:pt x="45768" y="79568"/>
                </a:lnTo>
                <a:lnTo>
                  <a:pt x="45768" y="78709"/>
                </a:lnTo>
                <a:lnTo>
                  <a:pt x="50252" y="59785"/>
                </a:lnTo>
                <a:lnTo>
                  <a:pt x="63036" y="44430"/>
                </a:lnTo>
                <a:lnTo>
                  <a:pt x="83117" y="34129"/>
                </a:lnTo>
                <a:lnTo>
                  <a:pt x="109494" y="30365"/>
                </a:lnTo>
                <a:lnTo>
                  <a:pt x="206303" y="30365"/>
                </a:lnTo>
                <a:lnTo>
                  <a:pt x="192454" y="20761"/>
                </a:lnTo>
                <a:lnTo>
                  <a:pt x="167935" y="9256"/>
                </a:lnTo>
                <a:lnTo>
                  <a:pt x="140933" y="2321"/>
                </a:lnTo>
                <a:lnTo>
                  <a:pt x="110363" y="0"/>
                </a:lnTo>
                <a:close/>
              </a:path>
              <a:path w="224790" h="307975">
                <a:moveTo>
                  <a:pt x="206303" y="30365"/>
                </a:moveTo>
                <a:lnTo>
                  <a:pt x="109494" y="30365"/>
                </a:lnTo>
                <a:lnTo>
                  <a:pt x="132078" y="32259"/>
                </a:lnTo>
                <a:lnTo>
                  <a:pt x="153822" y="38125"/>
                </a:lnTo>
                <a:lnTo>
                  <a:pt x="175001" y="48242"/>
                </a:lnTo>
                <a:lnTo>
                  <a:pt x="195889" y="62888"/>
                </a:lnTo>
                <a:lnTo>
                  <a:pt x="215574" y="36794"/>
                </a:lnTo>
                <a:lnTo>
                  <a:pt x="206303" y="303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" name="bk object 29"/>
          <p:cNvSpPr/>
          <p:nvPr/>
        </p:nvSpPr>
        <p:spPr>
          <a:xfrm>
            <a:off x="5482276" y="3666690"/>
            <a:ext cx="184844" cy="230269"/>
          </a:xfrm>
          <a:custGeom>
            <a:avLst/>
            <a:gdLst/>
            <a:ahLst/>
            <a:cxnLst/>
            <a:rect l="l" t="t" r="r" b="b"/>
            <a:pathLst>
              <a:path w="304800" h="379729">
                <a:moveTo>
                  <a:pt x="168089" y="77840"/>
                </a:moveTo>
                <a:lnTo>
                  <a:pt x="136435" y="77840"/>
                </a:lnTo>
                <a:lnTo>
                  <a:pt x="0" y="379381"/>
                </a:lnTo>
                <a:lnTo>
                  <a:pt x="34637" y="379381"/>
                </a:lnTo>
                <a:lnTo>
                  <a:pt x="70144" y="300252"/>
                </a:lnTo>
                <a:lnTo>
                  <a:pt x="268729" y="300252"/>
                </a:lnTo>
                <a:lnTo>
                  <a:pt x="254989" y="269887"/>
                </a:lnTo>
                <a:lnTo>
                  <a:pt x="83400" y="269887"/>
                </a:lnTo>
                <a:lnTo>
                  <a:pt x="151838" y="117190"/>
                </a:lnTo>
                <a:lnTo>
                  <a:pt x="185894" y="117190"/>
                </a:lnTo>
                <a:lnTo>
                  <a:pt x="168089" y="77840"/>
                </a:lnTo>
                <a:close/>
              </a:path>
              <a:path w="304800" h="379729">
                <a:moveTo>
                  <a:pt x="268729" y="300252"/>
                </a:moveTo>
                <a:lnTo>
                  <a:pt x="233113" y="300252"/>
                </a:lnTo>
                <a:lnTo>
                  <a:pt x="268180" y="379381"/>
                </a:lnTo>
                <a:lnTo>
                  <a:pt x="304535" y="379381"/>
                </a:lnTo>
                <a:lnTo>
                  <a:pt x="268729" y="300252"/>
                </a:lnTo>
                <a:close/>
              </a:path>
              <a:path w="304800" h="379729">
                <a:moveTo>
                  <a:pt x="185894" y="117190"/>
                </a:moveTo>
                <a:lnTo>
                  <a:pt x="151838" y="117190"/>
                </a:lnTo>
                <a:lnTo>
                  <a:pt x="219836" y="269887"/>
                </a:lnTo>
                <a:lnTo>
                  <a:pt x="254989" y="269887"/>
                </a:lnTo>
                <a:lnTo>
                  <a:pt x="185894" y="117190"/>
                </a:lnTo>
                <a:close/>
              </a:path>
              <a:path w="304800" h="379729">
                <a:moveTo>
                  <a:pt x="123179" y="3413"/>
                </a:moveTo>
                <a:lnTo>
                  <a:pt x="109618" y="6080"/>
                </a:lnTo>
                <a:lnTo>
                  <a:pt x="98744" y="14160"/>
                </a:lnTo>
                <a:lnTo>
                  <a:pt x="90035" y="27775"/>
                </a:lnTo>
                <a:lnTo>
                  <a:pt x="82971" y="47045"/>
                </a:lnTo>
                <a:lnTo>
                  <a:pt x="103944" y="53035"/>
                </a:lnTo>
                <a:lnTo>
                  <a:pt x="108551" y="43686"/>
                </a:lnTo>
                <a:lnTo>
                  <a:pt x="113284" y="37310"/>
                </a:lnTo>
                <a:lnTo>
                  <a:pt x="118904" y="33663"/>
                </a:lnTo>
                <a:lnTo>
                  <a:pt x="126174" y="32501"/>
                </a:lnTo>
                <a:lnTo>
                  <a:pt x="211896" y="32501"/>
                </a:lnTo>
                <a:lnTo>
                  <a:pt x="216629" y="25181"/>
                </a:lnTo>
                <a:lnTo>
                  <a:pt x="218496" y="20104"/>
                </a:lnTo>
                <a:lnTo>
                  <a:pt x="180486" y="20104"/>
                </a:lnTo>
                <a:lnTo>
                  <a:pt x="168232" y="17496"/>
                </a:lnTo>
                <a:lnTo>
                  <a:pt x="153603" y="11758"/>
                </a:lnTo>
                <a:lnTo>
                  <a:pt x="138089" y="6021"/>
                </a:lnTo>
                <a:lnTo>
                  <a:pt x="123179" y="3413"/>
                </a:lnTo>
                <a:close/>
              </a:path>
              <a:path w="304800" h="379729">
                <a:moveTo>
                  <a:pt x="211896" y="32501"/>
                </a:moveTo>
                <a:lnTo>
                  <a:pt x="126174" y="32501"/>
                </a:lnTo>
                <a:lnTo>
                  <a:pt x="138437" y="35107"/>
                </a:lnTo>
                <a:lnTo>
                  <a:pt x="153064" y="40841"/>
                </a:lnTo>
                <a:lnTo>
                  <a:pt x="168612" y="46582"/>
                </a:lnTo>
                <a:lnTo>
                  <a:pt x="183481" y="49181"/>
                </a:lnTo>
                <a:lnTo>
                  <a:pt x="197052" y="46575"/>
                </a:lnTo>
                <a:lnTo>
                  <a:pt x="207920" y="38649"/>
                </a:lnTo>
                <a:lnTo>
                  <a:pt x="211896" y="32501"/>
                </a:lnTo>
                <a:close/>
              </a:path>
              <a:path w="304800" h="379729">
                <a:moveTo>
                  <a:pt x="202737" y="0"/>
                </a:moveTo>
                <a:lnTo>
                  <a:pt x="198117" y="9091"/>
                </a:lnTo>
                <a:lnTo>
                  <a:pt x="193378" y="15341"/>
                </a:lnTo>
                <a:lnTo>
                  <a:pt x="187756" y="18946"/>
                </a:lnTo>
                <a:lnTo>
                  <a:pt x="180486" y="20104"/>
                </a:lnTo>
                <a:lnTo>
                  <a:pt x="218496" y="20104"/>
                </a:lnTo>
                <a:lnTo>
                  <a:pt x="223689" y="5978"/>
                </a:lnTo>
                <a:lnTo>
                  <a:pt x="2027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" name="bk object 30"/>
          <p:cNvSpPr/>
          <p:nvPr/>
        </p:nvSpPr>
        <p:spPr>
          <a:xfrm>
            <a:off x="5684096" y="3712078"/>
            <a:ext cx="185229" cy="187912"/>
          </a:xfrm>
          <a:custGeom>
            <a:avLst/>
            <a:gdLst/>
            <a:ahLst/>
            <a:cxnLst/>
            <a:rect l="l" t="t" r="r" b="b"/>
            <a:pathLst>
              <a:path w="305434" h="309879">
                <a:moveTo>
                  <a:pt x="153115" y="0"/>
                </a:moveTo>
                <a:lnTo>
                  <a:pt x="102206" y="8177"/>
                </a:lnTo>
                <a:lnTo>
                  <a:pt x="59860" y="30726"/>
                </a:lnTo>
                <a:lnTo>
                  <a:pt x="27657" y="64669"/>
                </a:lnTo>
                <a:lnTo>
                  <a:pt x="7177" y="107030"/>
                </a:lnTo>
                <a:lnTo>
                  <a:pt x="0" y="154832"/>
                </a:lnTo>
                <a:lnTo>
                  <a:pt x="0" y="155691"/>
                </a:lnTo>
                <a:lnTo>
                  <a:pt x="7089" y="203401"/>
                </a:lnTo>
                <a:lnTo>
                  <a:pt x="27359" y="245548"/>
                </a:lnTo>
                <a:lnTo>
                  <a:pt x="59311" y="279239"/>
                </a:lnTo>
                <a:lnTo>
                  <a:pt x="101446" y="301576"/>
                </a:lnTo>
                <a:lnTo>
                  <a:pt x="152267" y="309665"/>
                </a:lnTo>
                <a:lnTo>
                  <a:pt x="203172" y="301488"/>
                </a:lnTo>
                <a:lnTo>
                  <a:pt x="245518" y="278939"/>
                </a:lnTo>
                <a:lnTo>
                  <a:pt x="245990" y="278441"/>
                </a:lnTo>
                <a:lnTo>
                  <a:pt x="153115" y="278441"/>
                </a:lnTo>
                <a:lnTo>
                  <a:pt x="105798" y="268690"/>
                </a:lnTo>
                <a:lnTo>
                  <a:pt x="68427" y="242136"/>
                </a:lnTo>
                <a:lnTo>
                  <a:pt x="43888" y="202833"/>
                </a:lnTo>
                <a:lnTo>
                  <a:pt x="35066" y="154832"/>
                </a:lnTo>
                <a:lnTo>
                  <a:pt x="35066" y="153974"/>
                </a:lnTo>
                <a:lnTo>
                  <a:pt x="43754" y="106101"/>
                </a:lnTo>
                <a:lnTo>
                  <a:pt x="67999" y="67090"/>
                </a:lnTo>
                <a:lnTo>
                  <a:pt x="105078" y="40831"/>
                </a:lnTo>
                <a:lnTo>
                  <a:pt x="152267" y="31213"/>
                </a:lnTo>
                <a:lnTo>
                  <a:pt x="246813" y="31213"/>
                </a:lnTo>
                <a:lnTo>
                  <a:pt x="246067" y="30426"/>
                </a:lnTo>
                <a:lnTo>
                  <a:pt x="203932" y="8089"/>
                </a:lnTo>
                <a:lnTo>
                  <a:pt x="153115" y="0"/>
                </a:lnTo>
                <a:close/>
              </a:path>
              <a:path w="305434" h="309879">
                <a:moveTo>
                  <a:pt x="246813" y="31213"/>
                </a:moveTo>
                <a:lnTo>
                  <a:pt x="152267" y="31213"/>
                </a:lnTo>
                <a:lnTo>
                  <a:pt x="199583" y="40965"/>
                </a:lnTo>
                <a:lnTo>
                  <a:pt x="236950" y="67520"/>
                </a:lnTo>
                <a:lnTo>
                  <a:pt x="261486" y="106826"/>
                </a:lnTo>
                <a:lnTo>
                  <a:pt x="270305" y="154832"/>
                </a:lnTo>
                <a:lnTo>
                  <a:pt x="270305" y="155691"/>
                </a:lnTo>
                <a:lnTo>
                  <a:pt x="261618" y="203557"/>
                </a:lnTo>
                <a:lnTo>
                  <a:pt x="237374" y="242565"/>
                </a:lnTo>
                <a:lnTo>
                  <a:pt x="200298" y="268824"/>
                </a:lnTo>
                <a:lnTo>
                  <a:pt x="153115" y="278441"/>
                </a:lnTo>
                <a:lnTo>
                  <a:pt x="245990" y="278441"/>
                </a:lnTo>
                <a:lnTo>
                  <a:pt x="277722" y="244996"/>
                </a:lnTo>
                <a:lnTo>
                  <a:pt x="298204" y="202635"/>
                </a:lnTo>
                <a:lnTo>
                  <a:pt x="305383" y="154832"/>
                </a:lnTo>
                <a:lnTo>
                  <a:pt x="305383" y="153974"/>
                </a:lnTo>
                <a:lnTo>
                  <a:pt x="298292" y="106264"/>
                </a:lnTo>
                <a:lnTo>
                  <a:pt x="278021" y="64117"/>
                </a:lnTo>
                <a:lnTo>
                  <a:pt x="246813" y="31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" name="bk object 31"/>
          <p:cNvSpPr/>
          <p:nvPr/>
        </p:nvSpPr>
        <p:spPr>
          <a:xfrm>
            <a:off x="5990431" y="3715187"/>
            <a:ext cx="135937" cy="181750"/>
          </a:xfrm>
          <a:custGeom>
            <a:avLst/>
            <a:gdLst/>
            <a:ahLst/>
            <a:cxnLst/>
            <a:rect l="l" t="t" r="r" b="b"/>
            <a:pathLst>
              <a:path w="224154" h="299720">
                <a:moveTo>
                  <a:pt x="112048" y="0"/>
                </a:moveTo>
                <a:lnTo>
                  <a:pt x="0" y="0"/>
                </a:lnTo>
                <a:lnTo>
                  <a:pt x="0" y="299404"/>
                </a:lnTo>
                <a:lnTo>
                  <a:pt x="33800" y="299404"/>
                </a:lnTo>
                <a:lnTo>
                  <a:pt x="33800" y="193753"/>
                </a:lnTo>
                <a:lnTo>
                  <a:pt x="106499" y="193753"/>
                </a:lnTo>
                <a:lnTo>
                  <a:pt x="151763" y="187533"/>
                </a:lnTo>
                <a:lnTo>
                  <a:pt x="189211" y="169005"/>
                </a:lnTo>
                <a:lnTo>
                  <a:pt x="194244" y="162958"/>
                </a:lnTo>
                <a:lnTo>
                  <a:pt x="33800" y="162958"/>
                </a:lnTo>
                <a:lnTo>
                  <a:pt x="33800" y="31234"/>
                </a:lnTo>
                <a:lnTo>
                  <a:pt x="197906" y="31234"/>
                </a:lnTo>
                <a:lnTo>
                  <a:pt x="193435" y="25346"/>
                </a:lnTo>
                <a:lnTo>
                  <a:pt x="158075" y="6537"/>
                </a:lnTo>
                <a:lnTo>
                  <a:pt x="112048" y="0"/>
                </a:lnTo>
                <a:close/>
              </a:path>
              <a:path w="224154" h="299720">
                <a:moveTo>
                  <a:pt x="197906" y="31234"/>
                </a:moveTo>
                <a:lnTo>
                  <a:pt x="109494" y="31234"/>
                </a:lnTo>
                <a:lnTo>
                  <a:pt x="142445" y="35376"/>
                </a:lnTo>
                <a:lnTo>
                  <a:pt x="167823" y="47696"/>
                </a:lnTo>
                <a:lnTo>
                  <a:pt x="184140" y="68036"/>
                </a:lnTo>
                <a:lnTo>
                  <a:pt x="189824" y="95819"/>
                </a:lnTo>
                <a:lnTo>
                  <a:pt x="189910" y="97096"/>
                </a:lnTo>
                <a:lnTo>
                  <a:pt x="184055" y="123988"/>
                </a:lnTo>
                <a:lnTo>
                  <a:pt x="167451" y="144783"/>
                </a:lnTo>
                <a:lnTo>
                  <a:pt x="141544" y="158201"/>
                </a:lnTo>
                <a:lnTo>
                  <a:pt x="107776" y="162958"/>
                </a:lnTo>
                <a:lnTo>
                  <a:pt x="194244" y="162958"/>
                </a:lnTo>
                <a:lnTo>
                  <a:pt x="214711" y="138367"/>
                </a:lnTo>
                <a:lnTo>
                  <a:pt x="224036" y="96237"/>
                </a:lnTo>
                <a:lnTo>
                  <a:pt x="224129" y="94960"/>
                </a:lnTo>
                <a:lnTo>
                  <a:pt x="216121" y="55221"/>
                </a:lnTo>
                <a:lnTo>
                  <a:pt x="197906" y="312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" name="bk object 32"/>
          <p:cNvSpPr/>
          <p:nvPr/>
        </p:nvSpPr>
        <p:spPr>
          <a:xfrm>
            <a:off x="6129989" y="3713893"/>
            <a:ext cx="184844" cy="182906"/>
          </a:xfrm>
          <a:custGeom>
            <a:avLst/>
            <a:gdLst/>
            <a:ahLst/>
            <a:cxnLst/>
            <a:rect l="l" t="t" r="r" b="b"/>
            <a:pathLst>
              <a:path w="304800" h="301625">
                <a:moveTo>
                  <a:pt x="168089" y="0"/>
                </a:moveTo>
                <a:lnTo>
                  <a:pt x="136435" y="0"/>
                </a:lnTo>
                <a:lnTo>
                  <a:pt x="0" y="301540"/>
                </a:lnTo>
                <a:lnTo>
                  <a:pt x="34648" y="301540"/>
                </a:lnTo>
                <a:lnTo>
                  <a:pt x="70144" y="222412"/>
                </a:lnTo>
                <a:lnTo>
                  <a:pt x="268737" y="222412"/>
                </a:lnTo>
                <a:lnTo>
                  <a:pt x="254996" y="192046"/>
                </a:lnTo>
                <a:lnTo>
                  <a:pt x="83411" y="192046"/>
                </a:lnTo>
                <a:lnTo>
                  <a:pt x="151838" y="39349"/>
                </a:lnTo>
                <a:lnTo>
                  <a:pt x="185896" y="39349"/>
                </a:lnTo>
                <a:lnTo>
                  <a:pt x="168089" y="0"/>
                </a:lnTo>
                <a:close/>
              </a:path>
              <a:path w="304800" h="301625">
                <a:moveTo>
                  <a:pt x="268737" y="222412"/>
                </a:moveTo>
                <a:lnTo>
                  <a:pt x="233113" y="222412"/>
                </a:lnTo>
                <a:lnTo>
                  <a:pt x="268180" y="301540"/>
                </a:lnTo>
                <a:lnTo>
                  <a:pt x="304545" y="301540"/>
                </a:lnTo>
                <a:lnTo>
                  <a:pt x="268737" y="222412"/>
                </a:lnTo>
                <a:close/>
              </a:path>
              <a:path w="304800" h="301625">
                <a:moveTo>
                  <a:pt x="185896" y="39349"/>
                </a:moveTo>
                <a:lnTo>
                  <a:pt x="151838" y="39349"/>
                </a:lnTo>
                <a:lnTo>
                  <a:pt x="219846" y="192046"/>
                </a:lnTo>
                <a:lnTo>
                  <a:pt x="254996" y="192046"/>
                </a:lnTo>
                <a:lnTo>
                  <a:pt x="185896" y="393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" name="bk object 33"/>
          <p:cNvSpPr/>
          <p:nvPr/>
        </p:nvSpPr>
        <p:spPr>
          <a:xfrm>
            <a:off x="6341132" y="3715191"/>
            <a:ext cx="151340" cy="184446"/>
          </a:xfrm>
          <a:custGeom>
            <a:avLst/>
            <a:gdLst/>
            <a:ahLst/>
            <a:cxnLst/>
            <a:rect l="l" t="t" r="r" b="b"/>
            <a:pathLst>
              <a:path w="249554" h="304164">
                <a:moveTo>
                  <a:pt x="33800" y="0"/>
                </a:moveTo>
                <a:lnTo>
                  <a:pt x="0" y="0"/>
                </a:lnTo>
                <a:lnTo>
                  <a:pt x="0" y="174078"/>
                </a:lnTo>
                <a:lnTo>
                  <a:pt x="9042" y="230123"/>
                </a:lnTo>
                <a:lnTo>
                  <a:pt x="34484" y="270850"/>
                </a:lnTo>
                <a:lnTo>
                  <a:pt x="73801" y="295698"/>
                </a:lnTo>
                <a:lnTo>
                  <a:pt x="124467" y="304105"/>
                </a:lnTo>
                <a:lnTo>
                  <a:pt x="166196" y="298692"/>
                </a:lnTo>
                <a:lnTo>
                  <a:pt x="200760" y="282562"/>
                </a:lnTo>
                <a:lnTo>
                  <a:pt x="210251" y="272892"/>
                </a:lnTo>
                <a:lnTo>
                  <a:pt x="125326" y="272892"/>
                </a:lnTo>
                <a:lnTo>
                  <a:pt x="86848" y="266200"/>
                </a:lnTo>
                <a:lnTo>
                  <a:pt x="58072" y="246636"/>
                </a:lnTo>
                <a:lnTo>
                  <a:pt x="40042" y="214962"/>
                </a:lnTo>
                <a:lnTo>
                  <a:pt x="33800" y="171942"/>
                </a:lnTo>
                <a:lnTo>
                  <a:pt x="33800" y="0"/>
                </a:lnTo>
                <a:close/>
              </a:path>
              <a:path w="249554" h="304164">
                <a:moveTo>
                  <a:pt x="249353" y="0"/>
                </a:moveTo>
                <a:lnTo>
                  <a:pt x="215585" y="0"/>
                </a:lnTo>
                <a:lnTo>
                  <a:pt x="215585" y="174078"/>
                </a:lnTo>
                <a:lnTo>
                  <a:pt x="209241" y="217126"/>
                </a:lnTo>
                <a:lnTo>
                  <a:pt x="191148" y="248026"/>
                </a:lnTo>
                <a:lnTo>
                  <a:pt x="162708" y="266655"/>
                </a:lnTo>
                <a:lnTo>
                  <a:pt x="125326" y="272892"/>
                </a:lnTo>
                <a:lnTo>
                  <a:pt x="210251" y="272892"/>
                </a:lnTo>
                <a:lnTo>
                  <a:pt x="226949" y="255879"/>
                </a:lnTo>
                <a:lnTo>
                  <a:pt x="243550" y="218808"/>
                </a:lnTo>
                <a:lnTo>
                  <a:pt x="249300" y="171942"/>
                </a:lnTo>
                <a:lnTo>
                  <a:pt x="2493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" name="bk object 34"/>
          <p:cNvSpPr/>
          <p:nvPr/>
        </p:nvSpPr>
        <p:spPr>
          <a:xfrm>
            <a:off x="6540872" y="3887314"/>
            <a:ext cx="122844" cy="0"/>
          </a:xfrm>
          <a:custGeom>
            <a:avLst/>
            <a:gdLst/>
            <a:ahLst/>
            <a:cxnLst/>
            <a:rect l="l" t="t" r="r" b="b"/>
            <a:pathLst>
              <a:path w="202565">
                <a:moveTo>
                  <a:pt x="0" y="0"/>
                </a:moveTo>
                <a:lnTo>
                  <a:pt x="202307" y="0"/>
                </a:lnTo>
              </a:path>
            </a:pathLst>
          </a:custGeom>
          <a:ln w="317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" name="bk object 35"/>
          <p:cNvSpPr/>
          <p:nvPr/>
        </p:nvSpPr>
        <p:spPr>
          <a:xfrm>
            <a:off x="6551121" y="3715190"/>
            <a:ext cx="0" cy="162497"/>
          </a:xfrm>
          <a:custGeom>
            <a:avLst/>
            <a:gdLst/>
            <a:ahLst/>
            <a:cxnLst/>
            <a:rect l="l" t="t" r="r" b="b"/>
            <a:pathLst>
              <a:path h="267970">
                <a:moveTo>
                  <a:pt x="0" y="0"/>
                </a:moveTo>
                <a:lnTo>
                  <a:pt x="0" y="267970"/>
                </a:lnTo>
              </a:path>
            </a:pathLst>
          </a:custGeom>
          <a:ln w="33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" name="bk object 36"/>
          <p:cNvSpPr/>
          <p:nvPr/>
        </p:nvSpPr>
        <p:spPr>
          <a:xfrm>
            <a:off x="6683018" y="3712078"/>
            <a:ext cx="185229" cy="187912"/>
          </a:xfrm>
          <a:custGeom>
            <a:avLst/>
            <a:gdLst/>
            <a:ahLst/>
            <a:cxnLst/>
            <a:rect l="l" t="t" r="r" b="b"/>
            <a:pathLst>
              <a:path w="305434" h="309879">
                <a:moveTo>
                  <a:pt x="153126" y="0"/>
                </a:moveTo>
                <a:lnTo>
                  <a:pt x="102211" y="8177"/>
                </a:lnTo>
                <a:lnTo>
                  <a:pt x="59862" y="30726"/>
                </a:lnTo>
                <a:lnTo>
                  <a:pt x="27658" y="64669"/>
                </a:lnTo>
                <a:lnTo>
                  <a:pt x="7177" y="107030"/>
                </a:lnTo>
                <a:lnTo>
                  <a:pt x="0" y="154832"/>
                </a:lnTo>
                <a:lnTo>
                  <a:pt x="0" y="155691"/>
                </a:lnTo>
                <a:lnTo>
                  <a:pt x="7089" y="203401"/>
                </a:lnTo>
                <a:lnTo>
                  <a:pt x="27360" y="245548"/>
                </a:lnTo>
                <a:lnTo>
                  <a:pt x="59313" y="279239"/>
                </a:lnTo>
                <a:lnTo>
                  <a:pt x="101451" y="301576"/>
                </a:lnTo>
                <a:lnTo>
                  <a:pt x="152278" y="309665"/>
                </a:lnTo>
                <a:lnTo>
                  <a:pt x="203183" y="301488"/>
                </a:lnTo>
                <a:lnTo>
                  <a:pt x="245528" y="278939"/>
                </a:lnTo>
                <a:lnTo>
                  <a:pt x="246001" y="278441"/>
                </a:lnTo>
                <a:lnTo>
                  <a:pt x="153126" y="278441"/>
                </a:lnTo>
                <a:lnTo>
                  <a:pt x="105802" y="268690"/>
                </a:lnTo>
                <a:lnTo>
                  <a:pt x="68428" y="242136"/>
                </a:lnTo>
                <a:lnTo>
                  <a:pt x="43888" y="202833"/>
                </a:lnTo>
                <a:lnTo>
                  <a:pt x="35066" y="154832"/>
                </a:lnTo>
                <a:lnTo>
                  <a:pt x="35066" y="153974"/>
                </a:lnTo>
                <a:lnTo>
                  <a:pt x="43755" y="106101"/>
                </a:lnTo>
                <a:lnTo>
                  <a:pt x="68004" y="67090"/>
                </a:lnTo>
                <a:lnTo>
                  <a:pt x="105087" y="40831"/>
                </a:lnTo>
                <a:lnTo>
                  <a:pt x="152278" y="31213"/>
                </a:lnTo>
                <a:lnTo>
                  <a:pt x="246824" y="31213"/>
                </a:lnTo>
                <a:lnTo>
                  <a:pt x="246078" y="30426"/>
                </a:lnTo>
                <a:lnTo>
                  <a:pt x="203943" y="8089"/>
                </a:lnTo>
                <a:lnTo>
                  <a:pt x="153126" y="0"/>
                </a:lnTo>
                <a:close/>
              </a:path>
              <a:path w="305434" h="309879">
                <a:moveTo>
                  <a:pt x="246824" y="31213"/>
                </a:moveTo>
                <a:lnTo>
                  <a:pt x="152278" y="31213"/>
                </a:lnTo>
                <a:lnTo>
                  <a:pt x="199589" y="40965"/>
                </a:lnTo>
                <a:lnTo>
                  <a:pt x="236957" y="67520"/>
                </a:lnTo>
                <a:lnTo>
                  <a:pt x="261495" y="106826"/>
                </a:lnTo>
                <a:lnTo>
                  <a:pt x="270316" y="154832"/>
                </a:lnTo>
                <a:lnTo>
                  <a:pt x="270316" y="155691"/>
                </a:lnTo>
                <a:lnTo>
                  <a:pt x="261627" y="203557"/>
                </a:lnTo>
                <a:lnTo>
                  <a:pt x="237381" y="242565"/>
                </a:lnTo>
                <a:lnTo>
                  <a:pt x="200304" y="268824"/>
                </a:lnTo>
                <a:lnTo>
                  <a:pt x="153126" y="278441"/>
                </a:lnTo>
                <a:lnTo>
                  <a:pt x="246001" y="278441"/>
                </a:lnTo>
                <a:lnTo>
                  <a:pt x="277732" y="244996"/>
                </a:lnTo>
                <a:lnTo>
                  <a:pt x="298215" y="202635"/>
                </a:lnTo>
                <a:lnTo>
                  <a:pt x="305393" y="154832"/>
                </a:lnTo>
                <a:lnTo>
                  <a:pt x="305393" y="153974"/>
                </a:lnTo>
                <a:lnTo>
                  <a:pt x="298303" y="106264"/>
                </a:lnTo>
                <a:lnTo>
                  <a:pt x="278031" y="64117"/>
                </a:lnTo>
                <a:lnTo>
                  <a:pt x="246824" y="31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4228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4A721D-5BFC-A14B-A921-E294F319C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DB2DD5-B9D5-7842-9913-88DACF623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A5B05F-09FD-A147-B2ED-D44BEE90D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360CB-F86E-1F49-A203-B263DF3DFD0C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66BFCF-0759-E24C-9648-EB2C14E2B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6B4BE8-E7E5-6E46-9858-6B107F2E4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F022-7CB2-5747-9945-9B371EDC01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386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88D9F-078F-1740-8E68-79DA72C10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4311F5-85E6-7342-AE02-97202A247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F6EE5D-671C-BE4A-AAF5-6C69BAC56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360CB-F86E-1F49-A203-B263DF3DFD0C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E14087-A8BA-6141-B31F-64D7A439C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470BFD-5A4C-4646-A94F-36BF59C53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F022-7CB2-5747-9945-9B371EDC01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834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87220D-FE12-1444-9D26-6DE41FFBB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0B9EE8-40A4-5348-9569-AE3B8C965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B3666A4-ED63-C841-AFD3-49184EF3A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20A3A1-4C5F-EE43-8FB8-B5D4D1B46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360CB-F86E-1F49-A203-B263DF3DFD0C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E3DB67-9337-F141-B0A9-FC28B9152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59A1C0-7DCF-E44E-A503-BCF7AF06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F022-7CB2-5747-9945-9B371EDC01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438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5F7805-BD75-6047-BD08-3FA1715CA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53A84E-A139-AC4B-BC02-C3DB968A8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99D73C8-5799-4347-9A68-856B79938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078FC66-FA0D-3243-80D2-71A2F2ACE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CA03044-6E7E-6448-A31A-D9F4A9C43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327D786-5F4E-7047-AC7C-79C379E0C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360CB-F86E-1F49-A203-B263DF3DFD0C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F6E7A84-1151-3840-BC8E-D187753A3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CBCC95B-0C4F-0542-8849-113B9C33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F022-7CB2-5747-9945-9B371EDC01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1196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EAA67-6367-344E-B359-B2F389778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1D3B35F-36BF-B949-984F-AA1256BDA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360CB-F86E-1F49-A203-B263DF3DFD0C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067924A-8E2E-0843-AAFF-3D82F8DB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39FB183-97A3-7D41-BD12-A74081FA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F022-7CB2-5747-9945-9B371EDC01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026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A178892-73CA-DE49-9D32-4C86455F1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360CB-F86E-1F49-A203-B263DF3DFD0C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204FC13-A51D-9245-A420-8B6C3B7B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6F5473-C496-1447-9AA6-124BA573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F022-7CB2-5747-9945-9B371EDC01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4862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94892C-3F1B-1F40-AC37-C5DD7DD44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EF6FDF-A0B1-8643-8178-5300790B2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66FF8F3-D644-9A48-BC62-BF32D35F5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E0B5A5-077D-6F48-A30F-D8A041B0C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360CB-F86E-1F49-A203-B263DF3DFD0C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F42AA1-EAC7-E74E-9ADC-FC7024BA2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0FA1C0-4D9F-3647-8B86-97835E71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F022-7CB2-5747-9945-9B371EDC01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363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5E27D9-1773-8D40-A84E-FE96298ED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F5F3793-7DFE-0542-A668-8F8DC3057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578481F-9D01-044B-A093-06C0A3F46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BCC967C-788F-944E-8582-21685621D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360CB-F86E-1F49-A203-B263DF3DFD0C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E182EE-BE43-6F45-9622-A377C7D0C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A589104-1A70-A249-8687-5EE8BC4D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F022-7CB2-5747-9945-9B371EDC01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4919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602DB6E-FCB0-524F-8221-A522BECD7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C70C42-DD85-CB43-8BF1-81530B99F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B6D086-176E-2543-AB6D-82B4BA6AAB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360CB-F86E-1F49-A203-B263DF3DFD0C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519FF7-F5EB-C047-AD6D-83AE9BE0E0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C11373-AD1E-2242-A9B1-088B36BF4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7F022-7CB2-5747-9945-9B371EDC01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8711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preto@sp.senai.br" TargetMode="External"/><Relationship Id="rId2" Type="http://schemas.openxmlformats.org/officeDocument/2006/relationships/hyperlink" Target="mailto:jucelino.silva@sp.senai.b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1660"/>
            <a:ext cx="12184983" cy="6857615"/>
          </a:xfrm>
          <a:custGeom>
            <a:avLst/>
            <a:gdLst/>
            <a:ahLst/>
            <a:cxnLst/>
            <a:rect l="l" t="t" r="r" b="b"/>
            <a:pathLst>
              <a:path w="20093940" h="11308715">
                <a:moveTo>
                  <a:pt x="0" y="11308556"/>
                </a:moveTo>
                <a:lnTo>
                  <a:pt x="20093629" y="11308556"/>
                </a:lnTo>
                <a:lnTo>
                  <a:pt x="2009362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C5203B"/>
          </a:solidFill>
        </p:spPr>
        <p:txBody>
          <a:bodyPr wrap="square" lIns="0" tIns="0" rIns="0" bIns="0" rtlCol="0"/>
          <a:lstStyle/>
          <a:p>
            <a:endParaRPr sz="1092" dirty="0"/>
          </a:p>
        </p:txBody>
      </p:sp>
      <p:sp>
        <p:nvSpPr>
          <p:cNvPr id="3" name="object 3"/>
          <p:cNvSpPr/>
          <p:nvPr/>
        </p:nvSpPr>
        <p:spPr>
          <a:xfrm>
            <a:off x="428" y="907986"/>
            <a:ext cx="235274" cy="5079772"/>
          </a:xfrm>
          <a:custGeom>
            <a:avLst/>
            <a:gdLst/>
            <a:ahLst/>
            <a:cxnLst/>
            <a:rect l="l" t="t" r="r" b="b"/>
            <a:pathLst>
              <a:path w="387985" h="8376920">
                <a:moveTo>
                  <a:pt x="0" y="8376708"/>
                </a:moveTo>
                <a:lnTo>
                  <a:pt x="387422" y="8376708"/>
                </a:lnTo>
                <a:lnTo>
                  <a:pt x="387422" y="0"/>
                </a:lnTo>
                <a:lnTo>
                  <a:pt x="0" y="0"/>
                </a:lnTo>
                <a:lnTo>
                  <a:pt x="0" y="8376708"/>
                </a:lnTo>
                <a:close/>
              </a:path>
            </a:pathLst>
          </a:custGeom>
          <a:solidFill>
            <a:srgbClr val="64101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" name="object 4"/>
          <p:cNvSpPr/>
          <p:nvPr/>
        </p:nvSpPr>
        <p:spPr>
          <a:xfrm>
            <a:off x="978547" y="10560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" name="object 5"/>
          <p:cNvSpPr/>
          <p:nvPr/>
        </p:nvSpPr>
        <p:spPr>
          <a:xfrm>
            <a:off x="1154602" y="10560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" name="object 6"/>
          <p:cNvSpPr/>
          <p:nvPr/>
        </p:nvSpPr>
        <p:spPr>
          <a:xfrm>
            <a:off x="1330654" y="10560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" name="object 7"/>
          <p:cNvSpPr/>
          <p:nvPr/>
        </p:nvSpPr>
        <p:spPr>
          <a:xfrm>
            <a:off x="1506705" y="10560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" name="object 8"/>
          <p:cNvSpPr/>
          <p:nvPr/>
        </p:nvSpPr>
        <p:spPr>
          <a:xfrm>
            <a:off x="1682756" y="10560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" name="object 9"/>
          <p:cNvSpPr/>
          <p:nvPr/>
        </p:nvSpPr>
        <p:spPr>
          <a:xfrm>
            <a:off x="1858807" y="10560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" name="object 10"/>
          <p:cNvSpPr/>
          <p:nvPr/>
        </p:nvSpPr>
        <p:spPr>
          <a:xfrm>
            <a:off x="2034852" y="10560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" name="object 11"/>
          <p:cNvSpPr/>
          <p:nvPr/>
        </p:nvSpPr>
        <p:spPr>
          <a:xfrm>
            <a:off x="2210903" y="10560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" name="object 12"/>
          <p:cNvSpPr/>
          <p:nvPr/>
        </p:nvSpPr>
        <p:spPr>
          <a:xfrm>
            <a:off x="2386954" y="10560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" name="object 13"/>
          <p:cNvSpPr/>
          <p:nvPr/>
        </p:nvSpPr>
        <p:spPr>
          <a:xfrm>
            <a:off x="2563009" y="10560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" name="object 14"/>
          <p:cNvSpPr/>
          <p:nvPr/>
        </p:nvSpPr>
        <p:spPr>
          <a:xfrm>
            <a:off x="978547" y="28166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" name="object 15"/>
          <p:cNvSpPr/>
          <p:nvPr/>
        </p:nvSpPr>
        <p:spPr>
          <a:xfrm>
            <a:off x="1154602" y="28166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" name="object 16"/>
          <p:cNvSpPr/>
          <p:nvPr/>
        </p:nvSpPr>
        <p:spPr>
          <a:xfrm>
            <a:off x="1330654" y="28166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7"/>
          <p:cNvSpPr/>
          <p:nvPr/>
        </p:nvSpPr>
        <p:spPr>
          <a:xfrm>
            <a:off x="1506705" y="28166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" name="object 18"/>
          <p:cNvSpPr/>
          <p:nvPr/>
        </p:nvSpPr>
        <p:spPr>
          <a:xfrm>
            <a:off x="1682756" y="28166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" name="object 19"/>
          <p:cNvSpPr/>
          <p:nvPr/>
        </p:nvSpPr>
        <p:spPr>
          <a:xfrm>
            <a:off x="1858807" y="28166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" name="object 20"/>
          <p:cNvSpPr/>
          <p:nvPr/>
        </p:nvSpPr>
        <p:spPr>
          <a:xfrm>
            <a:off x="2034852" y="28166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" name="object 21"/>
          <p:cNvSpPr/>
          <p:nvPr/>
        </p:nvSpPr>
        <p:spPr>
          <a:xfrm>
            <a:off x="2210903" y="28166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" name="object 22"/>
          <p:cNvSpPr/>
          <p:nvPr/>
        </p:nvSpPr>
        <p:spPr>
          <a:xfrm>
            <a:off x="2386954" y="28166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" name="object 23"/>
          <p:cNvSpPr/>
          <p:nvPr/>
        </p:nvSpPr>
        <p:spPr>
          <a:xfrm>
            <a:off x="2563009" y="28166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" name="object 24"/>
          <p:cNvSpPr/>
          <p:nvPr/>
        </p:nvSpPr>
        <p:spPr>
          <a:xfrm>
            <a:off x="978547" y="45771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object 25"/>
          <p:cNvSpPr/>
          <p:nvPr/>
        </p:nvSpPr>
        <p:spPr>
          <a:xfrm>
            <a:off x="1154602" y="45771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" name="object 26"/>
          <p:cNvSpPr/>
          <p:nvPr/>
        </p:nvSpPr>
        <p:spPr>
          <a:xfrm>
            <a:off x="1330654" y="45771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" name="object 27"/>
          <p:cNvSpPr/>
          <p:nvPr/>
        </p:nvSpPr>
        <p:spPr>
          <a:xfrm>
            <a:off x="1506705" y="45771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" name="object 28"/>
          <p:cNvSpPr/>
          <p:nvPr/>
        </p:nvSpPr>
        <p:spPr>
          <a:xfrm>
            <a:off x="1682756" y="45771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" name="object 29"/>
          <p:cNvSpPr/>
          <p:nvPr/>
        </p:nvSpPr>
        <p:spPr>
          <a:xfrm>
            <a:off x="1858807" y="45771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" name="object 30"/>
          <p:cNvSpPr/>
          <p:nvPr/>
        </p:nvSpPr>
        <p:spPr>
          <a:xfrm>
            <a:off x="2034852" y="45771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" name="object 31"/>
          <p:cNvSpPr/>
          <p:nvPr/>
        </p:nvSpPr>
        <p:spPr>
          <a:xfrm>
            <a:off x="2210903" y="45771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" name="object 32"/>
          <p:cNvSpPr/>
          <p:nvPr/>
        </p:nvSpPr>
        <p:spPr>
          <a:xfrm>
            <a:off x="2386954" y="45771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" name="object 33"/>
          <p:cNvSpPr/>
          <p:nvPr/>
        </p:nvSpPr>
        <p:spPr>
          <a:xfrm>
            <a:off x="2563009" y="45771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" name="object 34"/>
          <p:cNvSpPr/>
          <p:nvPr/>
        </p:nvSpPr>
        <p:spPr>
          <a:xfrm>
            <a:off x="978547" y="63376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" name="object 35"/>
          <p:cNvSpPr/>
          <p:nvPr/>
        </p:nvSpPr>
        <p:spPr>
          <a:xfrm>
            <a:off x="1154602" y="63376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" name="object 36"/>
          <p:cNvSpPr/>
          <p:nvPr/>
        </p:nvSpPr>
        <p:spPr>
          <a:xfrm>
            <a:off x="1330654" y="63376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" name="object 37"/>
          <p:cNvSpPr/>
          <p:nvPr/>
        </p:nvSpPr>
        <p:spPr>
          <a:xfrm>
            <a:off x="1506705" y="63376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" name="object 38"/>
          <p:cNvSpPr/>
          <p:nvPr/>
        </p:nvSpPr>
        <p:spPr>
          <a:xfrm>
            <a:off x="1682756" y="63376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" name="object 39"/>
          <p:cNvSpPr/>
          <p:nvPr/>
        </p:nvSpPr>
        <p:spPr>
          <a:xfrm>
            <a:off x="1858807" y="63376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" name="object 40"/>
          <p:cNvSpPr/>
          <p:nvPr/>
        </p:nvSpPr>
        <p:spPr>
          <a:xfrm>
            <a:off x="2034852" y="63376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" name="object 41"/>
          <p:cNvSpPr/>
          <p:nvPr/>
        </p:nvSpPr>
        <p:spPr>
          <a:xfrm>
            <a:off x="2210903" y="63376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" name="object 42"/>
          <p:cNvSpPr/>
          <p:nvPr/>
        </p:nvSpPr>
        <p:spPr>
          <a:xfrm>
            <a:off x="2386954" y="63376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" name="object 43"/>
          <p:cNvSpPr/>
          <p:nvPr/>
        </p:nvSpPr>
        <p:spPr>
          <a:xfrm>
            <a:off x="2563009" y="63376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" name="object 44"/>
          <p:cNvSpPr/>
          <p:nvPr/>
        </p:nvSpPr>
        <p:spPr>
          <a:xfrm>
            <a:off x="978547" y="80981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" name="object 45"/>
          <p:cNvSpPr/>
          <p:nvPr/>
        </p:nvSpPr>
        <p:spPr>
          <a:xfrm>
            <a:off x="1154602" y="80981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" name="object 46"/>
          <p:cNvSpPr/>
          <p:nvPr/>
        </p:nvSpPr>
        <p:spPr>
          <a:xfrm>
            <a:off x="1330654" y="80981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" name="object 47"/>
          <p:cNvSpPr/>
          <p:nvPr/>
        </p:nvSpPr>
        <p:spPr>
          <a:xfrm>
            <a:off x="1506705" y="80981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" name="object 48"/>
          <p:cNvSpPr/>
          <p:nvPr/>
        </p:nvSpPr>
        <p:spPr>
          <a:xfrm>
            <a:off x="1682756" y="80981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" name="object 49"/>
          <p:cNvSpPr/>
          <p:nvPr/>
        </p:nvSpPr>
        <p:spPr>
          <a:xfrm>
            <a:off x="1858807" y="80981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" name="object 50"/>
          <p:cNvSpPr/>
          <p:nvPr/>
        </p:nvSpPr>
        <p:spPr>
          <a:xfrm>
            <a:off x="2034852" y="80981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" name="object 51"/>
          <p:cNvSpPr/>
          <p:nvPr/>
        </p:nvSpPr>
        <p:spPr>
          <a:xfrm>
            <a:off x="2210903" y="80981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" name="object 52"/>
          <p:cNvSpPr/>
          <p:nvPr/>
        </p:nvSpPr>
        <p:spPr>
          <a:xfrm>
            <a:off x="2386954" y="80981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" name="object 53"/>
          <p:cNvSpPr/>
          <p:nvPr/>
        </p:nvSpPr>
        <p:spPr>
          <a:xfrm>
            <a:off x="2563009" y="80981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4" name="object 54"/>
          <p:cNvSpPr/>
          <p:nvPr/>
        </p:nvSpPr>
        <p:spPr>
          <a:xfrm>
            <a:off x="978547" y="9858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5" name="object 55"/>
          <p:cNvSpPr/>
          <p:nvPr/>
        </p:nvSpPr>
        <p:spPr>
          <a:xfrm>
            <a:off x="1154602" y="9858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6" name="object 56"/>
          <p:cNvSpPr/>
          <p:nvPr/>
        </p:nvSpPr>
        <p:spPr>
          <a:xfrm>
            <a:off x="1330654" y="9858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7" name="object 57"/>
          <p:cNvSpPr/>
          <p:nvPr/>
        </p:nvSpPr>
        <p:spPr>
          <a:xfrm>
            <a:off x="1506705" y="9858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8" name="object 58"/>
          <p:cNvSpPr/>
          <p:nvPr/>
        </p:nvSpPr>
        <p:spPr>
          <a:xfrm>
            <a:off x="1682756" y="9858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9" name="object 59"/>
          <p:cNvSpPr/>
          <p:nvPr/>
        </p:nvSpPr>
        <p:spPr>
          <a:xfrm>
            <a:off x="1858807" y="9858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0" name="object 60"/>
          <p:cNvSpPr/>
          <p:nvPr/>
        </p:nvSpPr>
        <p:spPr>
          <a:xfrm>
            <a:off x="2034852" y="9858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1" name="object 61"/>
          <p:cNvSpPr/>
          <p:nvPr/>
        </p:nvSpPr>
        <p:spPr>
          <a:xfrm>
            <a:off x="2210903" y="9858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2" name="object 62"/>
          <p:cNvSpPr/>
          <p:nvPr/>
        </p:nvSpPr>
        <p:spPr>
          <a:xfrm>
            <a:off x="2386954" y="9858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3" name="object 63"/>
          <p:cNvSpPr/>
          <p:nvPr/>
        </p:nvSpPr>
        <p:spPr>
          <a:xfrm>
            <a:off x="2563009" y="9858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4" name="object 64"/>
          <p:cNvSpPr/>
          <p:nvPr/>
        </p:nvSpPr>
        <p:spPr>
          <a:xfrm>
            <a:off x="978547" y="116191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5" name="object 65"/>
          <p:cNvSpPr/>
          <p:nvPr/>
        </p:nvSpPr>
        <p:spPr>
          <a:xfrm>
            <a:off x="1154602" y="116191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6" name="object 66"/>
          <p:cNvSpPr/>
          <p:nvPr/>
        </p:nvSpPr>
        <p:spPr>
          <a:xfrm>
            <a:off x="1330654" y="116191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7" name="object 67"/>
          <p:cNvSpPr/>
          <p:nvPr/>
        </p:nvSpPr>
        <p:spPr>
          <a:xfrm>
            <a:off x="1506705" y="116191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8" name="object 68"/>
          <p:cNvSpPr/>
          <p:nvPr/>
        </p:nvSpPr>
        <p:spPr>
          <a:xfrm>
            <a:off x="1682756" y="116191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9" name="object 69"/>
          <p:cNvSpPr/>
          <p:nvPr/>
        </p:nvSpPr>
        <p:spPr>
          <a:xfrm>
            <a:off x="1858807" y="116191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0" name="object 70"/>
          <p:cNvSpPr/>
          <p:nvPr/>
        </p:nvSpPr>
        <p:spPr>
          <a:xfrm>
            <a:off x="2034852" y="116191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1" name="object 71"/>
          <p:cNvSpPr/>
          <p:nvPr/>
        </p:nvSpPr>
        <p:spPr>
          <a:xfrm>
            <a:off x="2210903" y="116191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2" name="object 72"/>
          <p:cNvSpPr/>
          <p:nvPr/>
        </p:nvSpPr>
        <p:spPr>
          <a:xfrm>
            <a:off x="2386954" y="116191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3" name="object 73"/>
          <p:cNvSpPr/>
          <p:nvPr/>
        </p:nvSpPr>
        <p:spPr>
          <a:xfrm>
            <a:off x="2563009" y="116191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4" name="object 74"/>
          <p:cNvSpPr/>
          <p:nvPr/>
        </p:nvSpPr>
        <p:spPr>
          <a:xfrm>
            <a:off x="978547" y="133796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5" name="object 75"/>
          <p:cNvSpPr/>
          <p:nvPr/>
        </p:nvSpPr>
        <p:spPr>
          <a:xfrm>
            <a:off x="1154602" y="133796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6" name="object 76"/>
          <p:cNvSpPr/>
          <p:nvPr/>
        </p:nvSpPr>
        <p:spPr>
          <a:xfrm>
            <a:off x="1330654" y="133796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7" name="object 77"/>
          <p:cNvSpPr/>
          <p:nvPr/>
        </p:nvSpPr>
        <p:spPr>
          <a:xfrm>
            <a:off x="1506705" y="133796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8" name="object 78"/>
          <p:cNvSpPr/>
          <p:nvPr/>
        </p:nvSpPr>
        <p:spPr>
          <a:xfrm>
            <a:off x="1682756" y="133796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9" name="object 79"/>
          <p:cNvSpPr/>
          <p:nvPr/>
        </p:nvSpPr>
        <p:spPr>
          <a:xfrm>
            <a:off x="1858807" y="133796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0" name="object 80"/>
          <p:cNvSpPr/>
          <p:nvPr/>
        </p:nvSpPr>
        <p:spPr>
          <a:xfrm>
            <a:off x="2034852" y="133796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1" name="object 81"/>
          <p:cNvSpPr/>
          <p:nvPr/>
        </p:nvSpPr>
        <p:spPr>
          <a:xfrm>
            <a:off x="2210903" y="133796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2" name="object 82"/>
          <p:cNvSpPr/>
          <p:nvPr/>
        </p:nvSpPr>
        <p:spPr>
          <a:xfrm>
            <a:off x="2386954" y="133796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3" name="object 83"/>
          <p:cNvSpPr/>
          <p:nvPr/>
        </p:nvSpPr>
        <p:spPr>
          <a:xfrm>
            <a:off x="2563009" y="133796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4" name="object 84"/>
          <p:cNvSpPr/>
          <p:nvPr/>
        </p:nvSpPr>
        <p:spPr>
          <a:xfrm>
            <a:off x="978547" y="15140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5" name="object 85"/>
          <p:cNvSpPr/>
          <p:nvPr/>
        </p:nvSpPr>
        <p:spPr>
          <a:xfrm>
            <a:off x="1154602" y="15140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6" name="object 86"/>
          <p:cNvSpPr/>
          <p:nvPr/>
        </p:nvSpPr>
        <p:spPr>
          <a:xfrm>
            <a:off x="1330654" y="15140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7" name="object 87"/>
          <p:cNvSpPr/>
          <p:nvPr/>
        </p:nvSpPr>
        <p:spPr>
          <a:xfrm>
            <a:off x="1506705" y="15140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8" name="object 88"/>
          <p:cNvSpPr/>
          <p:nvPr/>
        </p:nvSpPr>
        <p:spPr>
          <a:xfrm>
            <a:off x="1682756" y="15140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9" name="object 89"/>
          <p:cNvSpPr/>
          <p:nvPr/>
        </p:nvSpPr>
        <p:spPr>
          <a:xfrm>
            <a:off x="1858807" y="15140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0" name="object 90"/>
          <p:cNvSpPr/>
          <p:nvPr/>
        </p:nvSpPr>
        <p:spPr>
          <a:xfrm>
            <a:off x="2034852" y="15140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1" name="object 91"/>
          <p:cNvSpPr/>
          <p:nvPr/>
        </p:nvSpPr>
        <p:spPr>
          <a:xfrm>
            <a:off x="2210903" y="15140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2" name="object 92"/>
          <p:cNvSpPr/>
          <p:nvPr/>
        </p:nvSpPr>
        <p:spPr>
          <a:xfrm>
            <a:off x="2386954" y="15140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3" name="object 93"/>
          <p:cNvSpPr/>
          <p:nvPr/>
        </p:nvSpPr>
        <p:spPr>
          <a:xfrm>
            <a:off x="2563009" y="15140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4" name="object 94"/>
          <p:cNvSpPr/>
          <p:nvPr/>
        </p:nvSpPr>
        <p:spPr>
          <a:xfrm>
            <a:off x="978547" y="16900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5" name="object 95"/>
          <p:cNvSpPr/>
          <p:nvPr/>
        </p:nvSpPr>
        <p:spPr>
          <a:xfrm>
            <a:off x="1154602" y="16900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6" name="object 96"/>
          <p:cNvSpPr/>
          <p:nvPr/>
        </p:nvSpPr>
        <p:spPr>
          <a:xfrm>
            <a:off x="1330654" y="16900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7" name="object 97"/>
          <p:cNvSpPr/>
          <p:nvPr/>
        </p:nvSpPr>
        <p:spPr>
          <a:xfrm>
            <a:off x="1506705" y="16900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8" name="object 98"/>
          <p:cNvSpPr/>
          <p:nvPr/>
        </p:nvSpPr>
        <p:spPr>
          <a:xfrm>
            <a:off x="1682756" y="16900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9" name="object 99"/>
          <p:cNvSpPr/>
          <p:nvPr/>
        </p:nvSpPr>
        <p:spPr>
          <a:xfrm>
            <a:off x="1858807" y="16900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0" name="object 100"/>
          <p:cNvSpPr/>
          <p:nvPr/>
        </p:nvSpPr>
        <p:spPr>
          <a:xfrm>
            <a:off x="2034852" y="16900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1" name="object 101"/>
          <p:cNvSpPr/>
          <p:nvPr/>
        </p:nvSpPr>
        <p:spPr>
          <a:xfrm>
            <a:off x="2210903" y="16900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2" name="object 102"/>
          <p:cNvSpPr/>
          <p:nvPr/>
        </p:nvSpPr>
        <p:spPr>
          <a:xfrm>
            <a:off x="2386954" y="16900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3" name="object 103"/>
          <p:cNvSpPr/>
          <p:nvPr/>
        </p:nvSpPr>
        <p:spPr>
          <a:xfrm>
            <a:off x="2563009" y="16900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4" name="object 104"/>
          <p:cNvSpPr/>
          <p:nvPr/>
        </p:nvSpPr>
        <p:spPr>
          <a:xfrm>
            <a:off x="978547" y="18788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5" name="object 105"/>
          <p:cNvSpPr/>
          <p:nvPr/>
        </p:nvSpPr>
        <p:spPr>
          <a:xfrm>
            <a:off x="1154602" y="18788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6" name="object 106"/>
          <p:cNvSpPr/>
          <p:nvPr/>
        </p:nvSpPr>
        <p:spPr>
          <a:xfrm>
            <a:off x="1330654" y="18788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7" name="object 107"/>
          <p:cNvSpPr/>
          <p:nvPr/>
        </p:nvSpPr>
        <p:spPr>
          <a:xfrm>
            <a:off x="1506705" y="18788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8" name="object 108"/>
          <p:cNvSpPr/>
          <p:nvPr/>
        </p:nvSpPr>
        <p:spPr>
          <a:xfrm>
            <a:off x="1682756" y="18788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9" name="object 109"/>
          <p:cNvSpPr/>
          <p:nvPr/>
        </p:nvSpPr>
        <p:spPr>
          <a:xfrm>
            <a:off x="1858807" y="18788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0" name="object 110"/>
          <p:cNvSpPr/>
          <p:nvPr/>
        </p:nvSpPr>
        <p:spPr>
          <a:xfrm>
            <a:off x="2034852" y="18788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1" name="object 111"/>
          <p:cNvSpPr/>
          <p:nvPr/>
        </p:nvSpPr>
        <p:spPr>
          <a:xfrm>
            <a:off x="2210903" y="18788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2" name="object 112"/>
          <p:cNvSpPr/>
          <p:nvPr/>
        </p:nvSpPr>
        <p:spPr>
          <a:xfrm>
            <a:off x="2386954" y="18788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3" name="object 113"/>
          <p:cNvSpPr/>
          <p:nvPr/>
        </p:nvSpPr>
        <p:spPr>
          <a:xfrm>
            <a:off x="2563009" y="18788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4" name="object 114"/>
          <p:cNvSpPr/>
          <p:nvPr/>
        </p:nvSpPr>
        <p:spPr>
          <a:xfrm>
            <a:off x="978547" y="205487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5" name="object 115"/>
          <p:cNvSpPr/>
          <p:nvPr/>
        </p:nvSpPr>
        <p:spPr>
          <a:xfrm>
            <a:off x="1154602" y="205487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6" name="object 116"/>
          <p:cNvSpPr/>
          <p:nvPr/>
        </p:nvSpPr>
        <p:spPr>
          <a:xfrm>
            <a:off x="1330654" y="205487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7" name="object 117"/>
          <p:cNvSpPr/>
          <p:nvPr/>
        </p:nvSpPr>
        <p:spPr>
          <a:xfrm>
            <a:off x="1506705" y="205487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8" name="object 118"/>
          <p:cNvSpPr/>
          <p:nvPr/>
        </p:nvSpPr>
        <p:spPr>
          <a:xfrm>
            <a:off x="1682756" y="205487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9" name="object 119"/>
          <p:cNvSpPr/>
          <p:nvPr/>
        </p:nvSpPr>
        <p:spPr>
          <a:xfrm>
            <a:off x="1858807" y="205487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0" name="object 120"/>
          <p:cNvSpPr/>
          <p:nvPr/>
        </p:nvSpPr>
        <p:spPr>
          <a:xfrm>
            <a:off x="2034852" y="205487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1" name="object 121"/>
          <p:cNvSpPr/>
          <p:nvPr/>
        </p:nvSpPr>
        <p:spPr>
          <a:xfrm>
            <a:off x="2210903" y="205487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2" name="object 122"/>
          <p:cNvSpPr/>
          <p:nvPr/>
        </p:nvSpPr>
        <p:spPr>
          <a:xfrm>
            <a:off x="2386954" y="205487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3" name="object 123"/>
          <p:cNvSpPr/>
          <p:nvPr/>
        </p:nvSpPr>
        <p:spPr>
          <a:xfrm>
            <a:off x="2563009" y="205487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4" name="object 124"/>
          <p:cNvSpPr/>
          <p:nvPr/>
        </p:nvSpPr>
        <p:spPr>
          <a:xfrm>
            <a:off x="978547" y="223092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5" name="object 125"/>
          <p:cNvSpPr/>
          <p:nvPr/>
        </p:nvSpPr>
        <p:spPr>
          <a:xfrm>
            <a:off x="1154602" y="223092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6" name="object 126"/>
          <p:cNvSpPr/>
          <p:nvPr/>
        </p:nvSpPr>
        <p:spPr>
          <a:xfrm>
            <a:off x="1330654" y="223092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7" name="object 127"/>
          <p:cNvSpPr/>
          <p:nvPr/>
        </p:nvSpPr>
        <p:spPr>
          <a:xfrm>
            <a:off x="1506705" y="223092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8" name="object 128"/>
          <p:cNvSpPr/>
          <p:nvPr/>
        </p:nvSpPr>
        <p:spPr>
          <a:xfrm>
            <a:off x="1682756" y="223092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9" name="object 129"/>
          <p:cNvSpPr/>
          <p:nvPr/>
        </p:nvSpPr>
        <p:spPr>
          <a:xfrm>
            <a:off x="1858807" y="223092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0" name="object 130"/>
          <p:cNvSpPr/>
          <p:nvPr/>
        </p:nvSpPr>
        <p:spPr>
          <a:xfrm>
            <a:off x="2034852" y="223092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1" name="object 131"/>
          <p:cNvSpPr/>
          <p:nvPr/>
        </p:nvSpPr>
        <p:spPr>
          <a:xfrm>
            <a:off x="2210903" y="223092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2" name="object 132"/>
          <p:cNvSpPr/>
          <p:nvPr/>
        </p:nvSpPr>
        <p:spPr>
          <a:xfrm>
            <a:off x="2386954" y="223092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3" name="object 133"/>
          <p:cNvSpPr/>
          <p:nvPr/>
        </p:nvSpPr>
        <p:spPr>
          <a:xfrm>
            <a:off x="2563009" y="223092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4" name="object 134"/>
          <p:cNvSpPr/>
          <p:nvPr/>
        </p:nvSpPr>
        <p:spPr>
          <a:xfrm>
            <a:off x="978547" y="240697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5" name="object 135"/>
          <p:cNvSpPr/>
          <p:nvPr/>
        </p:nvSpPr>
        <p:spPr>
          <a:xfrm>
            <a:off x="1154602" y="240697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6" name="object 136"/>
          <p:cNvSpPr/>
          <p:nvPr/>
        </p:nvSpPr>
        <p:spPr>
          <a:xfrm>
            <a:off x="1330654" y="240697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7" name="object 137"/>
          <p:cNvSpPr/>
          <p:nvPr/>
        </p:nvSpPr>
        <p:spPr>
          <a:xfrm>
            <a:off x="1506705" y="240697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8" name="object 138"/>
          <p:cNvSpPr/>
          <p:nvPr/>
        </p:nvSpPr>
        <p:spPr>
          <a:xfrm>
            <a:off x="1682756" y="240697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9" name="object 139"/>
          <p:cNvSpPr/>
          <p:nvPr/>
        </p:nvSpPr>
        <p:spPr>
          <a:xfrm>
            <a:off x="1858807" y="240697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0" name="object 140"/>
          <p:cNvSpPr/>
          <p:nvPr/>
        </p:nvSpPr>
        <p:spPr>
          <a:xfrm>
            <a:off x="2034852" y="240697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1" name="object 141"/>
          <p:cNvSpPr/>
          <p:nvPr/>
        </p:nvSpPr>
        <p:spPr>
          <a:xfrm>
            <a:off x="2210903" y="240697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2" name="object 142"/>
          <p:cNvSpPr/>
          <p:nvPr/>
        </p:nvSpPr>
        <p:spPr>
          <a:xfrm>
            <a:off x="2386954" y="240697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3" name="object 143"/>
          <p:cNvSpPr/>
          <p:nvPr/>
        </p:nvSpPr>
        <p:spPr>
          <a:xfrm>
            <a:off x="2563009" y="240697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4" name="object 144"/>
          <p:cNvSpPr/>
          <p:nvPr/>
        </p:nvSpPr>
        <p:spPr>
          <a:xfrm>
            <a:off x="978547" y="258302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5" name="object 145"/>
          <p:cNvSpPr/>
          <p:nvPr/>
        </p:nvSpPr>
        <p:spPr>
          <a:xfrm>
            <a:off x="1154602" y="258302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6" name="object 146"/>
          <p:cNvSpPr/>
          <p:nvPr/>
        </p:nvSpPr>
        <p:spPr>
          <a:xfrm>
            <a:off x="1330654" y="258302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7" name="object 147"/>
          <p:cNvSpPr/>
          <p:nvPr/>
        </p:nvSpPr>
        <p:spPr>
          <a:xfrm>
            <a:off x="1506705" y="258302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8" name="object 148"/>
          <p:cNvSpPr/>
          <p:nvPr/>
        </p:nvSpPr>
        <p:spPr>
          <a:xfrm>
            <a:off x="1682756" y="258302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9" name="object 149"/>
          <p:cNvSpPr/>
          <p:nvPr/>
        </p:nvSpPr>
        <p:spPr>
          <a:xfrm>
            <a:off x="1858807" y="258302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0" name="object 150"/>
          <p:cNvSpPr/>
          <p:nvPr/>
        </p:nvSpPr>
        <p:spPr>
          <a:xfrm>
            <a:off x="2034852" y="258302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1" name="object 151"/>
          <p:cNvSpPr/>
          <p:nvPr/>
        </p:nvSpPr>
        <p:spPr>
          <a:xfrm>
            <a:off x="2210903" y="258302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2" name="object 152"/>
          <p:cNvSpPr/>
          <p:nvPr/>
        </p:nvSpPr>
        <p:spPr>
          <a:xfrm>
            <a:off x="2386954" y="258302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3" name="object 153"/>
          <p:cNvSpPr/>
          <p:nvPr/>
        </p:nvSpPr>
        <p:spPr>
          <a:xfrm>
            <a:off x="2563009" y="258302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4" name="object 154"/>
          <p:cNvSpPr/>
          <p:nvPr/>
        </p:nvSpPr>
        <p:spPr>
          <a:xfrm>
            <a:off x="978547" y="275908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5" name="object 155"/>
          <p:cNvSpPr/>
          <p:nvPr/>
        </p:nvSpPr>
        <p:spPr>
          <a:xfrm>
            <a:off x="1154602" y="275908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6" name="object 156"/>
          <p:cNvSpPr/>
          <p:nvPr/>
        </p:nvSpPr>
        <p:spPr>
          <a:xfrm>
            <a:off x="1330654" y="275908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7" name="object 157"/>
          <p:cNvSpPr/>
          <p:nvPr/>
        </p:nvSpPr>
        <p:spPr>
          <a:xfrm>
            <a:off x="1506705" y="275908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8" name="object 158"/>
          <p:cNvSpPr/>
          <p:nvPr/>
        </p:nvSpPr>
        <p:spPr>
          <a:xfrm>
            <a:off x="1682756" y="275908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9" name="object 159"/>
          <p:cNvSpPr/>
          <p:nvPr/>
        </p:nvSpPr>
        <p:spPr>
          <a:xfrm>
            <a:off x="1858807" y="275908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0" name="object 160"/>
          <p:cNvSpPr/>
          <p:nvPr/>
        </p:nvSpPr>
        <p:spPr>
          <a:xfrm>
            <a:off x="2034852" y="275908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1" name="object 161"/>
          <p:cNvSpPr/>
          <p:nvPr/>
        </p:nvSpPr>
        <p:spPr>
          <a:xfrm>
            <a:off x="2210903" y="275908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2" name="object 162"/>
          <p:cNvSpPr/>
          <p:nvPr/>
        </p:nvSpPr>
        <p:spPr>
          <a:xfrm>
            <a:off x="2386954" y="275908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3" name="object 163"/>
          <p:cNvSpPr/>
          <p:nvPr/>
        </p:nvSpPr>
        <p:spPr>
          <a:xfrm>
            <a:off x="2563009" y="275908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4" name="object 164"/>
          <p:cNvSpPr/>
          <p:nvPr/>
        </p:nvSpPr>
        <p:spPr>
          <a:xfrm>
            <a:off x="978547" y="293513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5" name="object 165"/>
          <p:cNvSpPr/>
          <p:nvPr/>
        </p:nvSpPr>
        <p:spPr>
          <a:xfrm>
            <a:off x="1154602" y="293513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6" name="object 166"/>
          <p:cNvSpPr/>
          <p:nvPr/>
        </p:nvSpPr>
        <p:spPr>
          <a:xfrm>
            <a:off x="1330654" y="293513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7" name="object 167"/>
          <p:cNvSpPr/>
          <p:nvPr/>
        </p:nvSpPr>
        <p:spPr>
          <a:xfrm>
            <a:off x="1506705" y="293513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8" name="object 168"/>
          <p:cNvSpPr/>
          <p:nvPr/>
        </p:nvSpPr>
        <p:spPr>
          <a:xfrm>
            <a:off x="1682756" y="293513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9" name="object 169"/>
          <p:cNvSpPr/>
          <p:nvPr/>
        </p:nvSpPr>
        <p:spPr>
          <a:xfrm>
            <a:off x="1858807" y="293513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0" name="object 170"/>
          <p:cNvSpPr/>
          <p:nvPr/>
        </p:nvSpPr>
        <p:spPr>
          <a:xfrm>
            <a:off x="2034852" y="293513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1" name="object 171"/>
          <p:cNvSpPr/>
          <p:nvPr/>
        </p:nvSpPr>
        <p:spPr>
          <a:xfrm>
            <a:off x="2210903" y="293513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2" name="object 172"/>
          <p:cNvSpPr/>
          <p:nvPr/>
        </p:nvSpPr>
        <p:spPr>
          <a:xfrm>
            <a:off x="2386954" y="293513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3" name="object 173"/>
          <p:cNvSpPr/>
          <p:nvPr/>
        </p:nvSpPr>
        <p:spPr>
          <a:xfrm>
            <a:off x="2563009" y="293513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4" name="object 174"/>
          <p:cNvSpPr/>
          <p:nvPr/>
        </p:nvSpPr>
        <p:spPr>
          <a:xfrm>
            <a:off x="978547" y="311118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5" name="object 175"/>
          <p:cNvSpPr/>
          <p:nvPr/>
        </p:nvSpPr>
        <p:spPr>
          <a:xfrm>
            <a:off x="1154602" y="311118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6" name="object 176"/>
          <p:cNvSpPr/>
          <p:nvPr/>
        </p:nvSpPr>
        <p:spPr>
          <a:xfrm>
            <a:off x="1330654" y="311118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7" name="object 177"/>
          <p:cNvSpPr/>
          <p:nvPr/>
        </p:nvSpPr>
        <p:spPr>
          <a:xfrm>
            <a:off x="1506705" y="311118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8" name="object 178"/>
          <p:cNvSpPr/>
          <p:nvPr/>
        </p:nvSpPr>
        <p:spPr>
          <a:xfrm>
            <a:off x="1682756" y="311118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9" name="object 179"/>
          <p:cNvSpPr/>
          <p:nvPr/>
        </p:nvSpPr>
        <p:spPr>
          <a:xfrm>
            <a:off x="1858807" y="311118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0" name="object 180"/>
          <p:cNvSpPr/>
          <p:nvPr/>
        </p:nvSpPr>
        <p:spPr>
          <a:xfrm>
            <a:off x="2034852" y="311118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1" name="object 181"/>
          <p:cNvSpPr/>
          <p:nvPr/>
        </p:nvSpPr>
        <p:spPr>
          <a:xfrm>
            <a:off x="2210903" y="311118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2" name="object 182"/>
          <p:cNvSpPr/>
          <p:nvPr/>
        </p:nvSpPr>
        <p:spPr>
          <a:xfrm>
            <a:off x="2386954" y="311118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3" name="object 183"/>
          <p:cNvSpPr/>
          <p:nvPr/>
        </p:nvSpPr>
        <p:spPr>
          <a:xfrm>
            <a:off x="2563009" y="311118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4" name="object 184"/>
          <p:cNvSpPr/>
          <p:nvPr/>
        </p:nvSpPr>
        <p:spPr>
          <a:xfrm>
            <a:off x="978547" y="328723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5" name="object 185"/>
          <p:cNvSpPr/>
          <p:nvPr/>
        </p:nvSpPr>
        <p:spPr>
          <a:xfrm>
            <a:off x="1154602" y="328723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6" name="object 186"/>
          <p:cNvSpPr/>
          <p:nvPr/>
        </p:nvSpPr>
        <p:spPr>
          <a:xfrm>
            <a:off x="1330654" y="328723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7" name="object 187"/>
          <p:cNvSpPr/>
          <p:nvPr/>
        </p:nvSpPr>
        <p:spPr>
          <a:xfrm>
            <a:off x="1506705" y="328723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8" name="object 188"/>
          <p:cNvSpPr/>
          <p:nvPr/>
        </p:nvSpPr>
        <p:spPr>
          <a:xfrm>
            <a:off x="1682756" y="328723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9" name="object 189"/>
          <p:cNvSpPr/>
          <p:nvPr/>
        </p:nvSpPr>
        <p:spPr>
          <a:xfrm>
            <a:off x="1858807" y="328723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0" name="object 190"/>
          <p:cNvSpPr/>
          <p:nvPr/>
        </p:nvSpPr>
        <p:spPr>
          <a:xfrm>
            <a:off x="2034852" y="328723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1" name="object 191"/>
          <p:cNvSpPr/>
          <p:nvPr/>
        </p:nvSpPr>
        <p:spPr>
          <a:xfrm>
            <a:off x="2210903" y="328723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2" name="object 192"/>
          <p:cNvSpPr/>
          <p:nvPr/>
        </p:nvSpPr>
        <p:spPr>
          <a:xfrm>
            <a:off x="2386954" y="328723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3" name="object 193"/>
          <p:cNvSpPr/>
          <p:nvPr/>
        </p:nvSpPr>
        <p:spPr>
          <a:xfrm>
            <a:off x="2563009" y="328723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4" name="object 194"/>
          <p:cNvSpPr/>
          <p:nvPr/>
        </p:nvSpPr>
        <p:spPr>
          <a:xfrm>
            <a:off x="978547" y="346328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5" name="object 195"/>
          <p:cNvSpPr/>
          <p:nvPr/>
        </p:nvSpPr>
        <p:spPr>
          <a:xfrm>
            <a:off x="1154602" y="346328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6" name="object 196"/>
          <p:cNvSpPr/>
          <p:nvPr/>
        </p:nvSpPr>
        <p:spPr>
          <a:xfrm>
            <a:off x="1330654" y="346328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7" name="object 197"/>
          <p:cNvSpPr/>
          <p:nvPr/>
        </p:nvSpPr>
        <p:spPr>
          <a:xfrm>
            <a:off x="1506705" y="346328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8" name="object 198"/>
          <p:cNvSpPr/>
          <p:nvPr/>
        </p:nvSpPr>
        <p:spPr>
          <a:xfrm>
            <a:off x="1682756" y="346328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9" name="object 199"/>
          <p:cNvSpPr/>
          <p:nvPr/>
        </p:nvSpPr>
        <p:spPr>
          <a:xfrm>
            <a:off x="1858807" y="346328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0" name="object 200"/>
          <p:cNvSpPr/>
          <p:nvPr/>
        </p:nvSpPr>
        <p:spPr>
          <a:xfrm>
            <a:off x="2034852" y="346328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1" name="object 201"/>
          <p:cNvSpPr/>
          <p:nvPr/>
        </p:nvSpPr>
        <p:spPr>
          <a:xfrm>
            <a:off x="2210903" y="346328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2" name="object 202"/>
          <p:cNvSpPr/>
          <p:nvPr/>
        </p:nvSpPr>
        <p:spPr>
          <a:xfrm>
            <a:off x="2386954" y="346328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3" name="object 203"/>
          <p:cNvSpPr/>
          <p:nvPr/>
        </p:nvSpPr>
        <p:spPr>
          <a:xfrm>
            <a:off x="2563009" y="346328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4" name="object 204"/>
          <p:cNvSpPr/>
          <p:nvPr/>
        </p:nvSpPr>
        <p:spPr>
          <a:xfrm>
            <a:off x="978547" y="363933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5" name="object 205"/>
          <p:cNvSpPr/>
          <p:nvPr/>
        </p:nvSpPr>
        <p:spPr>
          <a:xfrm>
            <a:off x="1154602" y="363933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6" name="object 206"/>
          <p:cNvSpPr/>
          <p:nvPr/>
        </p:nvSpPr>
        <p:spPr>
          <a:xfrm>
            <a:off x="1330654" y="363933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7" name="object 207"/>
          <p:cNvSpPr/>
          <p:nvPr/>
        </p:nvSpPr>
        <p:spPr>
          <a:xfrm>
            <a:off x="1506705" y="363933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8" name="object 208"/>
          <p:cNvSpPr/>
          <p:nvPr/>
        </p:nvSpPr>
        <p:spPr>
          <a:xfrm>
            <a:off x="1682756" y="363933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9" name="object 209"/>
          <p:cNvSpPr/>
          <p:nvPr/>
        </p:nvSpPr>
        <p:spPr>
          <a:xfrm>
            <a:off x="1858807" y="363933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0" name="object 210"/>
          <p:cNvSpPr/>
          <p:nvPr/>
        </p:nvSpPr>
        <p:spPr>
          <a:xfrm>
            <a:off x="2034852" y="363933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1" name="object 211"/>
          <p:cNvSpPr/>
          <p:nvPr/>
        </p:nvSpPr>
        <p:spPr>
          <a:xfrm>
            <a:off x="2210903" y="363933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2" name="object 212"/>
          <p:cNvSpPr/>
          <p:nvPr/>
        </p:nvSpPr>
        <p:spPr>
          <a:xfrm>
            <a:off x="2386954" y="363933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3" name="object 213"/>
          <p:cNvSpPr/>
          <p:nvPr/>
        </p:nvSpPr>
        <p:spPr>
          <a:xfrm>
            <a:off x="2563009" y="363933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4" name="object 214"/>
          <p:cNvSpPr/>
          <p:nvPr/>
        </p:nvSpPr>
        <p:spPr>
          <a:xfrm>
            <a:off x="978547" y="381538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5" name="object 215"/>
          <p:cNvSpPr/>
          <p:nvPr/>
        </p:nvSpPr>
        <p:spPr>
          <a:xfrm>
            <a:off x="1154602" y="381538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6" name="object 216"/>
          <p:cNvSpPr/>
          <p:nvPr/>
        </p:nvSpPr>
        <p:spPr>
          <a:xfrm>
            <a:off x="1330654" y="381538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7" name="object 217"/>
          <p:cNvSpPr/>
          <p:nvPr/>
        </p:nvSpPr>
        <p:spPr>
          <a:xfrm>
            <a:off x="1506705" y="381538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8" name="object 218"/>
          <p:cNvSpPr/>
          <p:nvPr/>
        </p:nvSpPr>
        <p:spPr>
          <a:xfrm>
            <a:off x="1682756" y="381538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9" name="object 219"/>
          <p:cNvSpPr/>
          <p:nvPr/>
        </p:nvSpPr>
        <p:spPr>
          <a:xfrm>
            <a:off x="1858807" y="381538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0" name="object 220"/>
          <p:cNvSpPr/>
          <p:nvPr/>
        </p:nvSpPr>
        <p:spPr>
          <a:xfrm>
            <a:off x="2034852" y="381538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1" name="object 221"/>
          <p:cNvSpPr/>
          <p:nvPr/>
        </p:nvSpPr>
        <p:spPr>
          <a:xfrm>
            <a:off x="2210903" y="381538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2" name="object 222"/>
          <p:cNvSpPr/>
          <p:nvPr/>
        </p:nvSpPr>
        <p:spPr>
          <a:xfrm>
            <a:off x="2386954" y="381538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3" name="object 223"/>
          <p:cNvSpPr/>
          <p:nvPr/>
        </p:nvSpPr>
        <p:spPr>
          <a:xfrm>
            <a:off x="2563009" y="381538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4" name="object 224"/>
          <p:cNvSpPr/>
          <p:nvPr/>
        </p:nvSpPr>
        <p:spPr>
          <a:xfrm>
            <a:off x="978547" y="399143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5" name="object 225"/>
          <p:cNvSpPr/>
          <p:nvPr/>
        </p:nvSpPr>
        <p:spPr>
          <a:xfrm>
            <a:off x="1154602" y="399143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6" name="object 226"/>
          <p:cNvSpPr/>
          <p:nvPr/>
        </p:nvSpPr>
        <p:spPr>
          <a:xfrm>
            <a:off x="1330654" y="399143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7" name="object 227"/>
          <p:cNvSpPr/>
          <p:nvPr/>
        </p:nvSpPr>
        <p:spPr>
          <a:xfrm>
            <a:off x="1506705" y="399143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8" name="object 228"/>
          <p:cNvSpPr/>
          <p:nvPr/>
        </p:nvSpPr>
        <p:spPr>
          <a:xfrm>
            <a:off x="1682756" y="399143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9" name="object 229"/>
          <p:cNvSpPr/>
          <p:nvPr/>
        </p:nvSpPr>
        <p:spPr>
          <a:xfrm>
            <a:off x="1858807" y="399143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0" name="object 230"/>
          <p:cNvSpPr/>
          <p:nvPr/>
        </p:nvSpPr>
        <p:spPr>
          <a:xfrm>
            <a:off x="2034852" y="399143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1" name="object 231"/>
          <p:cNvSpPr/>
          <p:nvPr/>
        </p:nvSpPr>
        <p:spPr>
          <a:xfrm>
            <a:off x="2210903" y="399143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2" name="object 232"/>
          <p:cNvSpPr/>
          <p:nvPr/>
        </p:nvSpPr>
        <p:spPr>
          <a:xfrm>
            <a:off x="2386954" y="399143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3" name="object 233"/>
          <p:cNvSpPr/>
          <p:nvPr/>
        </p:nvSpPr>
        <p:spPr>
          <a:xfrm>
            <a:off x="2563009" y="399143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4" name="object 234"/>
          <p:cNvSpPr/>
          <p:nvPr/>
        </p:nvSpPr>
        <p:spPr>
          <a:xfrm>
            <a:off x="978547" y="416748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5" name="object 235"/>
          <p:cNvSpPr/>
          <p:nvPr/>
        </p:nvSpPr>
        <p:spPr>
          <a:xfrm>
            <a:off x="1154602" y="416748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6" name="object 236"/>
          <p:cNvSpPr/>
          <p:nvPr/>
        </p:nvSpPr>
        <p:spPr>
          <a:xfrm>
            <a:off x="1330654" y="416748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7" name="object 237"/>
          <p:cNvSpPr/>
          <p:nvPr/>
        </p:nvSpPr>
        <p:spPr>
          <a:xfrm>
            <a:off x="1506705" y="416748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8" name="object 238"/>
          <p:cNvSpPr/>
          <p:nvPr/>
        </p:nvSpPr>
        <p:spPr>
          <a:xfrm>
            <a:off x="1682756" y="416748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9" name="object 239"/>
          <p:cNvSpPr/>
          <p:nvPr/>
        </p:nvSpPr>
        <p:spPr>
          <a:xfrm>
            <a:off x="1858807" y="416748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0" name="object 240"/>
          <p:cNvSpPr/>
          <p:nvPr/>
        </p:nvSpPr>
        <p:spPr>
          <a:xfrm>
            <a:off x="2034852" y="416748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1" name="object 241"/>
          <p:cNvSpPr/>
          <p:nvPr/>
        </p:nvSpPr>
        <p:spPr>
          <a:xfrm>
            <a:off x="2210903" y="416748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2" name="object 242"/>
          <p:cNvSpPr/>
          <p:nvPr/>
        </p:nvSpPr>
        <p:spPr>
          <a:xfrm>
            <a:off x="2386954" y="416748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3" name="object 243"/>
          <p:cNvSpPr/>
          <p:nvPr/>
        </p:nvSpPr>
        <p:spPr>
          <a:xfrm>
            <a:off x="2563009" y="416748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4" name="object 244"/>
          <p:cNvSpPr/>
          <p:nvPr/>
        </p:nvSpPr>
        <p:spPr>
          <a:xfrm>
            <a:off x="978547" y="434354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5" name="object 245"/>
          <p:cNvSpPr/>
          <p:nvPr/>
        </p:nvSpPr>
        <p:spPr>
          <a:xfrm>
            <a:off x="1154602" y="434354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6" name="object 246"/>
          <p:cNvSpPr/>
          <p:nvPr/>
        </p:nvSpPr>
        <p:spPr>
          <a:xfrm>
            <a:off x="1330654" y="434354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7" name="object 247"/>
          <p:cNvSpPr/>
          <p:nvPr/>
        </p:nvSpPr>
        <p:spPr>
          <a:xfrm>
            <a:off x="1506705" y="434354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8" name="object 248"/>
          <p:cNvSpPr/>
          <p:nvPr/>
        </p:nvSpPr>
        <p:spPr>
          <a:xfrm>
            <a:off x="1682756" y="434354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9" name="object 249"/>
          <p:cNvSpPr/>
          <p:nvPr/>
        </p:nvSpPr>
        <p:spPr>
          <a:xfrm>
            <a:off x="1858807" y="434354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0" name="object 250"/>
          <p:cNvSpPr/>
          <p:nvPr/>
        </p:nvSpPr>
        <p:spPr>
          <a:xfrm>
            <a:off x="2034852" y="434354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1" name="object 251"/>
          <p:cNvSpPr/>
          <p:nvPr/>
        </p:nvSpPr>
        <p:spPr>
          <a:xfrm>
            <a:off x="2210903" y="434354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2" name="object 252"/>
          <p:cNvSpPr/>
          <p:nvPr/>
        </p:nvSpPr>
        <p:spPr>
          <a:xfrm>
            <a:off x="2386954" y="434354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34" y="0"/>
                </a:moveTo>
                <a:lnTo>
                  <a:pt x="14193" y="1825"/>
                </a:lnTo>
                <a:lnTo>
                  <a:pt x="6807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7" y="39646"/>
                </a:lnTo>
                <a:lnTo>
                  <a:pt x="14193" y="44623"/>
                </a:lnTo>
                <a:lnTo>
                  <a:pt x="23234" y="46448"/>
                </a:lnTo>
                <a:lnTo>
                  <a:pt x="32275" y="44623"/>
                </a:lnTo>
                <a:lnTo>
                  <a:pt x="39657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7" y="6802"/>
                </a:lnTo>
                <a:lnTo>
                  <a:pt x="32275" y="1825"/>
                </a:lnTo>
                <a:lnTo>
                  <a:pt x="2323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3" name="object 253"/>
          <p:cNvSpPr/>
          <p:nvPr/>
        </p:nvSpPr>
        <p:spPr>
          <a:xfrm>
            <a:off x="2563009" y="434354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4" name="object 254"/>
          <p:cNvSpPr/>
          <p:nvPr/>
        </p:nvSpPr>
        <p:spPr>
          <a:xfrm>
            <a:off x="12067103" y="459876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5" name="object 255"/>
          <p:cNvSpPr/>
          <p:nvPr/>
        </p:nvSpPr>
        <p:spPr>
          <a:xfrm>
            <a:off x="12067103" y="47748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6" name="object 256"/>
          <p:cNvSpPr/>
          <p:nvPr/>
        </p:nvSpPr>
        <p:spPr>
          <a:xfrm>
            <a:off x="12067103" y="49508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7" name="object 257"/>
          <p:cNvSpPr/>
          <p:nvPr/>
        </p:nvSpPr>
        <p:spPr>
          <a:xfrm>
            <a:off x="12067103" y="51269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8" name="object 258"/>
          <p:cNvSpPr/>
          <p:nvPr/>
        </p:nvSpPr>
        <p:spPr>
          <a:xfrm>
            <a:off x="12067103" y="530296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9" name="object 259"/>
          <p:cNvSpPr/>
          <p:nvPr/>
        </p:nvSpPr>
        <p:spPr>
          <a:xfrm>
            <a:off x="12067103" y="54790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0" name="object 260"/>
          <p:cNvSpPr/>
          <p:nvPr/>
        </p:nvSpPr>
        <p:spPr>
          <a:xfrm>
            <a:off x="12067103" y="565506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1" name="object 261"/>
          <p:cNvSpPr/>
          <p:nvPr/>
        </p:nvSpPr>
        <p:spPr>
          <a:xfrm>
            <a:off x="12067103" y="58311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2" name="object 262"/>
          <p:cNvSpPr/>
          <p:nvPr/>
        </p:nvSpPr>
        <p:spPr>
          <a:xfrm>
            <a:off x="12067103" y="60071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3" name="object 263"/>
          <p:cNvSpPr/>
          <p:nvPr/>
        </p:nvSpPr>
        <p:spPr>
          <a:xfrm>
            <a:off x="12067103" y="6183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4" name="object 264"/>
          <p:cNvSpPr/>
          <p:nvPr/>
        </p:nvSpPr>
        <p:spPr>
          <a:xfrm>
            <a:off x="11891052" y="459876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5" name="object 265"/>
          <p:cNvSpPr/>
          <p:nvPr/>
        </p:nvSpPr>
        <p:spPr>
          <a:xfrm>
            <a:off x="11891052" y="47748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6" name="object 266"/>
          <p:cNvSpPr/>
          <p:nvPr/>
        </p:nvSpPr>
        <p:spPr>
          <a:xfrm>
            <a:off x="11891052" y="49508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7" name="object 267"/>
          <p:cNvSpPr/>
          <p:nvPr/>
        </p:nvSpPr>
        <p:spPr>
          <a:xfrm>
            <a:off x="11891052" y="51269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8" name="object 268"/>
          <p:cNvSpPr/>
          <p:nvPr/>
        </p:nvSpPr>
        <p:spPr>
          <a:xfrm>
            <a:off x="11891052" y="530296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9" name="object 269"/>
          <p:cNvSpPr/>
          <p:nvPr/>
        </p:nvSpPr>
        <p:spPr>
          <a:xfrm>
            <a:off x="11891052" y="54790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0" name="object 270"/>
          <p:cNvSpPr/>
          <p:nvPr/>
        </p:nvSpPr>
        <p:spPr>
          <a:xfrm>
            <a:off x="11891052" y="565506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1" name="object 271"/>
          <p:cNvSpPr/>
          <p:nvPr/>
        </p:nvSpPr>
        <p:spPr>
          <a:xfrm>
            <a:off x="11891052" y="58311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2" name="object 272"/>
          <p:cNvSpPr/>
          <p:nvPr/>
        </p:nvSpPr>
        <p:spPr>
          <a:xfrm>
            <a:off x="11891052" y="60071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3" name="object 273"/>
          <p:cNvSpPr/>
          <p:nvPr/>
        </p:nvSpPr>
        <p:spPr>
          <a:xfrm>
            <a:off x="11891052" y="6183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4" name="object 274"/>
          <p:cNvSpPr/>
          <p:nvPr/>
        </p:nvSpPr>
        <p:spPr>
          <a:xfrm>
            <a:off x="11715000" y="459876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5" name="object 275"/>
          <p:cNvSpPr/>
          <p:nvPr/>
        </p:nvSpPr>
        <p:spPr>
          <a:xfrm>
            <a:off x="11715000" y="47748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6" name="object 276"/>
          <p:cNvSpPr/>
          <p:nvPr/>
        </p:nvSpPr>
        <p:spPr>
          <a:xfrm>
            <a:off x="11715000" y="49508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7" name="object 277"/>
          <p:cNvSpPr/>
          <p:nvPr/>
        </p:nvSpPr>
        <p:spPr>
          <a:xfrm>
            <a:off x="11715000" y="51269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8" name="object 278"/>
          <p:cNvSpPr/>
          <p:nvPr/>
        </p:nvSpPr>
        <p:spPr>
          <a:xfrm>
            <a:off x="11715000" y="530296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9" name="object 279"/>
          <p:cNvSpPr/>
          <p:nvPr/>
        </p:nvSpPr>
        <p:spPr>
          <a:xfrm>
            <a:off x="11715000" y="54790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0" name="object 280"/>
          <p:cNvSpPr/>
          <p:nvPr/>
        </p:nvSpPr>
        <p:spPr>
          <a:xfrm>
            <a:off x="11715000" y="565506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1" name="object 281"/>
          <p:cNvSpPr/>
          <p:nvPr/>
        </p:nvSpPr>
        <p:spPr>
          <a:xfrm>
            <a:off x="11715000" y="58311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2" name="object 282"/>
          <p:cNvSpPr/>
          <p:nvPr/>
        </p:nvSpPr>
        <p:spPr>
          <a:xfrm>
            <a:off x="11715000" y="60071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3" name="object 283"/>
          <p:cNvSpPr/>
          <p:nvPr/>
        </p:nvSpPr>
        <p:spPr>
          <a:xfrm>
            <a:off x="11715000" y="6183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4" name="object 284"/>
          <p:cNvSpPr/>
          <p:nvPr/>
        </p:nvSpPr>
        <p:spPr>
          <a:xfrm>
            <a:off x="11538948" y="459876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5" name="object 285"/>
          <p:cNvSpPr/>
          <p:nvPr/>
        </p:nvSpPr>
        <p:spPr>
          <a:xfrm>
            <a:off x="11538948" y="47748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6" name="object 286"/>
          <p:cNvSpPr/>
          <p:nvPr/>
        </p:nvSpPr>
        <p:spPr>
          <a:xfrm>
            <a:off x="11538948" y="49508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7" name="object 287"/>
          <p:cNvSpPr/>
          <p:nvPr/>
        </p:nvSpPr>
        <p:spPr>
          <a:xfrm>
            <a:off x="11538948" y="51269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8" name="object 288"/>
          <p:cNvSpPr/>
          <p:nvPr/>
        </p:nvSpPr>
        <p:spPr>
          <a:xfrm>
            <a:off x="11538948" y="530296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9" name="object 289"/>
          <p:cNvSpPr/>
          <p:nvPr/>
        </p:nvSpPr>
        <p:spPr>
          <a:xfrm>
            <a:off x="11538948" y="54790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0" name="object 290"/>
          <p:cNvSpPr/>
          <p:nvPr/>
        </p:nvSpPr>
        <p:spPr>
          <a:xfrm>
            <a:off x="11538948" y="565506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1" name="object 291"/>
          <p:cNvSpPr/>
          <p:nvPr/>
        </p:nvSpPr>
        <p:spPr>
          <a:xfrm>
            <a:off x="11538948" y="58311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2" name="object 292"/>
          <p:cNvSpPr/>
          <p:nvPr/>
        </p:nvSpPr>
        <p:spPr>
          <a:xfrm>
            <a:off x="11538948" y="60071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3" name="object 293"/>
          <p:cNvSpPr/>
          <p:nvPr/>
        </p:nvSpPr>
        <p:spPr>
          <a:xfrm>
            <a:off x="11538948" y="6183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4" name="object 294"/>
          <p:cNvSpPr/>
          <p:nvPr/>
        </p:nvSpPr>
        <p:spPr>
          <a:xfrm>
            <a:off x="11362901" y="459876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5" name="object 295"/>
          <p:cNvSpPr/>
          <p:nvPr/>
        </p:nvSpPr>
        <p:spPr>
          <a:xfrm>
            <a:off x="11362901" y="47748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6" name="object 296"/>
          <p:cNvSpPr/>
          <p:nvPr/>
        </p:nvSpPr>
        <p:spPr>
          <a:xfrm>
            <a:off x="11362901" y="49508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7" name="object 297"/>
          <p:cNvSpPr/>
          <p:nvPr/>
        </p:nvSpPr>
        <p:spPr>
          <a:xfrm>
            <a:off x="11362901" y="51269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8" name="object 298"/>
          <p:cNvSpPr/>
          <p:nvPr/>
        </p:nvSpPr>
        <p:spPr>
          <a:xfrm>
            <a:off x="11362901" y="530296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9" name="object 299"/>
          <p:cNvSpPr/>
          <p:nvPr/>
        </p:nvSpPr>
        <p:spPr>
          <a:xfrm>
            <a:off x="11362901" y="54790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0" name="object 300"/>
          <p:cNvSpPr/>
          <p:nvPr/>
        </p:nvSpPr>
        <p:spPr>
          <a:xfrm>
            <a:off x="11362901" y="565506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1" name="object 301"/>
          <p:cNvSpPr/>
          <p:nvPr/>
        </p:nvSpPr>
        <p:spPr>
          <a:xfrm>
            <a:off x="11362901" y="58311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2" name="object 302"/>
          <p:cNvSpPr/>
          <p:nvPr/>
        </p:nvSpPr>
        <p:spPr>
          <a:xfrm>
            <a:off x="11362901" y="60071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3" name="object 303"/>
          <p:cNvSpPr/>
          <p:nvPr/>
        </p:nvSpPr>
        <p:spPr>
          <a:xfrm>
            <a:off x="11362901" y="6183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4" name="object 304"/>
          <p:cNvSpPr/>
          <p:nvPr/>
        </p:nvSpPr>
        <p:spPr>
          <a:xfrm>
            <a:off x="11186849" y="459876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5" name="object 305"/>
          <p:cNvSpPr/>
          <p:nvPr/>
        </p:nvSpPr>
        <p:spPr>
          <a:xfrm>
            <a:off x="11186849" y="47748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6" name="object 306"/>
          <p:cNvSpPr/>
          <p:nvPr/>
        </p:nvSpPr>
        <p:spPr>
          <a:xfrm>
            <a:off x="11186849" y="49508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7" name="object 307"/>
          <p:cNvSpPr/>
          <p:nvPr/>
        </p:nvSpPr>
        <p:spPr>
          <a:xfrm>
            <a:off x="11186849" y="51269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8" name="object 308"/>
          <p:cNvSpPr/>
          <p:nvPr/>
        </p:nvSpPr>
        <p:spPr>
          <a:xfrm>
            <a:off x="11186849" y="530296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9" name="object 309"/>
          <p:cNvSpPr/>
          <p:nvPr/>
        </p:nvSpPr>
        <p:spPr>
          <a:xfrm>
            <a:off x="11186849" y="54790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0" name="object 310"/>
          <p:cNvSpPr/>
          <p:nvPr/>
        </p:nvSpPr>
        <p:spPr>
          <a:xfrm>
            <a:off x="11186849" y="565506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1" name="object 311"/>
          <p:cNvSpPr/>
          <p:nvPr/>
        </p:nvSpPr>
        <p:spPr>
          <a:xfrm>
            <a:off x="11186849" y="58311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2" name="object 312"/>
          <p:cNvSpPr/>
          <p:nvPr/>
        </p:nvSpPr>
        <p:spPr>
          <a:xfrm>
            <a:off x="11186849" y="60071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3" name="object 313"/>
          <p:cNvSpPr/>
          <p:nvPr/>
        </p:nvSpPr>
        <p:spPr>
          <a:xfrm>
            <a:off x="11186849" y="6183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4" name="object 314"/>
          <p:cNvSpPr/>
          <p:nvPr/>
        </p:nvSpPr>
        <p:spPr>
          <a:xfrm>
            <a:off x="11010798" y="459876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5" name="object 315"/>
          <p:cNvSpPr/>
          <p:nvPr/>
        </p:nvSpPr>
        <p:spPr>
          <a:xfrm>
            <a:off x="11010798" y="47748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6" name="object 316"/>
          <p:cNvSpPr/>
          <p:nvPr/>
        </p:nvSpPr>
        <p:spPr>
          <a:xfrm>
            <a:off x="11010798" y="49508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7" name="object 317"/>
          <p:cNvSpPr/>
          <p:nvPr/>
        </p:nvSpPr>
        <p:spPr>
          <a:xfrm>
            <a:off x="11010798" y="51269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8" name="object 318"/>
          <p:cNvSpPr/>
          <p:nvPr/>
        </p:nvSpPr>
        <p:spPr>
          <a:xfrm>
            <a:off x="11010798" y="530296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9" name="object 319"/>
          <p:cNvSpPr/>
          <p:nvPr/>
        </p:nvSpPr>
        <p:spPr>
          <a:xfrm>
            <a:off x="11010798" y="54790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0" name="object 320"/>
          <p:cNvSpPr/>
          <p:nvPr/>
        </p:nvSpPr>
        <p:spPr>
          <a:xfrm>
            <a:off x="11010798" y="565506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1" name="object 321"/>
          <p:cNvSpPr/>
          <p:nvPr/>
        </p:nvSpPr>
        <p:spPr>
          <a:xfrm>
            <a:off x="11010798" y="58311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2" name="object 322"/>
          <p:cNvSpPr/>
          <p:nvPr/>
        </p:nvSpPr>
        <p:spPr>
          <a:xfrm>
            <a:off x="11010798" y="60071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3" name="object 323"/>
          <p:cNvSpPr/>
          <p:nvPr/>
        </p:nvSpPr>
        <p:spPr>
          <a:xfrm>
            <a:off x="11010798" y="6183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4" name="object 324"/>
          <p:cNvSpPr/>
          <p:nvPr/>
        </p:nvSpPr>
        <p:spPr>
          <a:xfrm>
            <a:off x="10834746" y="459876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5" name="object 325"/>
          <p:cNvSpPr/>
          <p:nvPr/>
        </p:nvSpPr>
        <p:spPr>
          <a:xfrm>
            <a:off x="10834746" y="47748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6" name="object 326"/>
          <p:cNvSpPr/>
          <p:nvPr/>
        </p:nvSpPr>
        <p:spPr>
          <a:xfrm>
            <a:off x="10834746" y="49508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7" name="object 327"/>
          <p:cNvSpPr/>
          <p:nvPr/>
        </p:nvSpPr>
        <p:spPr>
          <a:xfrm>
            <a:off x="10834746" y="51269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8" name="object 328"/>
          <p:cNvSpPr/>
          <p:nvPr/>
        </p:nvSpPr>
        <p:spPr>
          <a:xfrm>
            <a:off x="10834746" y="530296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9" name="object 329"/>
          <p:cNvSpPr/>
          <p:nvPr/>
        </p:nvSpPr>
        <p:spPr>
          <a:xfrm>
            <a:off x="10834746" y="54790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0" name="object 330"/>
          <p:cNvSpPr/>
          <p:nvPr/>
        </p:nvSpPr>
        <p:spPr>
          <a:xfrm>
            <a:off x="10834746" y="565506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1" name="object 331"/>
          <p:cNvSpPr/>
          <p:nvPr/>
        </p:nvSpPr>
        <p:spPr>
          <a:xfrm>
            <a:off x="10834746" y="58311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2" name="object 332"/>
          <p:cNvSpPr/>
          <p:nvPr/>
        </p:nvSpPr>
        <p:spPr>
          <a:xfrm>
            <a:off x="10834746" y="60071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3" name="object 333"/>
          <p:cNvSpPr/>
          <p:nvPr/>
        </p:nvSpPr>
        <p:spPr>
          <a:xfrm>
            <a:off x="10834746" y="6183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4" name="object 334"/>
          <p:cNvSpPr/>
          <p:nvPr/>
        </p:nvSpPr>
        <p:spPr>
          <a:xfrm>
            <a:off x="10658695" y="459876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5" name="object 335"/>
          <p:cNvSpPr/>
          <p:nvPr/>
        </p:nvSpPr>
        <p:spPr>
          <a:xfrm>
            <a:off x="10658695" y="47748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6" name="object 336"/>
          <p:cNvSpPr/>
          <p:nvPr/>
        </p:nvSpPr>
        <p:spPr>
          <a:xfrm>
            <a:off x="10658695" y="49508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7" name="object 337"/>
          <p:cNvSpPr/>
          <p:nvPr/>
        </p:nvSpPr>
        <p:spPr>
          <a:xfrm>
            <a:off x="10658695" y="51269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8" name="object 338"/>
          <p:cNvSpPr/>
          <p:nvPr/>
        </p:nvSpPr>
        <p:spPr>
          <a:xfrm>
            <a:off x="10658695" y="530296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9" name="object 339"/>
          <p:cNvSpPr/>
          <p:nvPr/>
        </p:nvSpPr>
        <p:spPr>
          <a:xfrm>
            <a:off x="10658695" y="54790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0" name="object 340"/>
          <p:cNvSpPr/>
          <p:nvPr/>
        </p:nvSpPr>
        <p:spPr>
          <a:xfrm>
            <a:off x="10658695" y="565506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1" name="object 341"/>
          <p:cNvSpPr/>
          <p:nvPr/>
        </p:nvSpPr>
        <p:spPr>
          <a:xfrm>
            <a:off x="10658695" y="58311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2" name="object 342"/>
          <p:cNvSpPr/>
          <p:nvPr/>
        </p:nvSpPr>
        <p:spPr>
          <a:xfrm>
            <a:off x="10658695" y="60071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3" name="object 343"/>
          <p:cNvSpPr/>
          <p:nvPr/>
        </p:nvSpPr>
        <p:spPr>
          <a:xfrm>
            <a:off x="10658695" y="6183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4" name="object 344"/>
          <p:cNvSpPr/>
          <p:nvPr/>
        </p:nvSpPr>
        <p:spPr>
          <a:xfrm>
            <a:off x="10482645" y="459876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5" name="object 345"/>
          <p:cNvSpPr/>
          <p:nvPr/>
        </p:nvSpPr>
        <p:spPr>
          <a:xfrm>
            <a:off x="10482645" y="47748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6" name="object 346"/>
          <p:cNvSpPr/>
          <p:nvPr/>
        </p:nvSpPr>
        <p:spPr>
          <a:xfrm>
            <a:off x="10482645" y="49508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7" name="object 347"/>
          <p:cNvSpPr/>
          <p:nvPr/>
        </p:nvSpPr>
        <p:spPr>
          <a:xfrm>
            <a:off x="10482645" y="51269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8" name="object 348"/>
          <p:cNvSpPr/>
          <p:nvPr/>
        </p:nvSpPr>
        <p:spPr>
          <a:xfrm>
            <a:off x="10482645" y="530296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9" name="object 349"/>
          <p:cNvSpPr/>
          <p:nvPr/>
        </p:nvSpPr>
        <p:spPr>
          <a:xfrm>
            <a:off x="10482645" y="54790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0" name="object 350"/>
          <p:cNvSpPr/>
          <p:nvPr/>
        </p:nvSpPr>
        <p:spPr>
          <a:xfrm>
            <a:off x="10482645" y="565506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1" name="object 351"/>
          <p:cNvSpPr/>
          <p:nvPr/>
        </p:nvSpPr>
        <p:spPr>
          <a:xfrm>
            <a:off x="10482645" y="58311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2" name="object 352"/>
          <p:cNvSpPr/>
          <p:nvPr/>
        </p:nvSpPr>
        <p:spPr>
          <a:xfrm>
            <a:off x="10482645" y="60071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3" name="object 353"/>
          <p:cNvSpPr/>
          <p:nvPr/>
        </p:nvSpPr>
        <p:spPr>
          <a:xfrm>
            <a:off x="10482645" y="6183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4" name="object 354"/>
          <p:cNvSpPr/>
          <p:nvPr/>
        </p:nvSpPr>
        <p:spPr>
          <a:xfrm>
            <a:off x="10306593" y="459876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5" name="object 355"/>
          <p:cNvSpPr/>
          <p:nvPr/>
        </p:nvSpPr>
        <p:spPr>
          <a:xfrm>
            <a:off x="10306593" y="47748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6" name="object 356"/>
          <p:cNvSpPr/>
          <p:nvPr/>
        </p:nvSpPr>
        <p:spPr>
          <a:xfrm>
            <a:off x="10306593" y="49508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7" name="object 357"/>
          <p:cNvSpPr/>
          <p:nvPr/>
        </p:nvSpPr>
        <p:spPr>
          <a:xfrm>
            <a:off x="10306593" y="51269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8" name="object 358"/>
          <p:cNvSpPr/>
          <p:nvPr/>
        </p:nvSpPr>
        <p:spPr>
          <a:xfrm>
            <a:off x="10306593" y="530296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9" name="object 359"/>
          <p:cNvSpPr/>
          <p:nvPr/>
        </p:nvSpPr>
        <p:spPr>
          <a:xfrm>
            <a:off x="10306593" y="54790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0" name="object 360"/>
          <p:cNvSpPr/>
          <p:nvPr/>
        </p:nvSpPr>
        <p:spPr>
          <a:xfrm>
            <a:off x="10306593" y="565506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1" name="object 361"/>
          <p:cNvSpPr/>
          <p:nvPr/>
        </p:nvSpPr>
        <p:spPr>
          <a:xfrm>
            <a:off x="10306593" y="58311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2" name="object 362"/>
          <p:cNvSpPr/>
          <p:nvPr/>
        </p:nvSpPr>
        <p:spPr>
          <a:xfrm>
            <a:off x="10306593" y="60071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3" name="object 363"/>
          <p:cNvSpPr/>
          <p:nvPr/>
        </p:nvSpPr>
        <p:spPr>
          <a:xfrm>
            <a:off x="10306593" y="6183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4" name="object 364"/>
          <p:cNvSpPr/>
          <p:nvPr/>
        </p:nvSpPr>
        <p:spPr>
          <a:xfrm>
            <a:off x="10130541" y="459876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5" name="object 365"/>
          <p:cNvSpPr/>
          <p:nvPr/>
        </p:nvSpPr>
        <p:spPr>
          <a:xfrm>
            <a:off x="10130541" y="47748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6" name="object 366"/>
          <p:cNvSpPr/>
          <p:nvPr/>
        </p:nvSpPr>
        <p:spPr>
          <a:xfrm>
            <a:off x="10130541" y="49508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7" name="object 367"/>
          <p:cNvSpPr/>
          <p:nvPr/>
        </p:nvSpPr>
        <p:spPr>
          <a:xfrm>
            <a:off x="10130541" y="51269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8" name="object 368"/>
          <p:cNvSpPr/>
          <p:nvPr/>
        </p:nvSpPr>
        <p:spPr>
          <a:xfrm>
            <a:off x="10130541" y="530296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9" name="object 369"/>
          <p:cNvSpPr/>
          <p:nvPr/>
        </p:nvSpPr>
        <p:spPr>
          <a:xfrm>
            <a:off x="10130541" y="54790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0" name="object 370"/>
          <p:cNvSpPr/>
          <p:nvPr/>
        </p:nvSpPr>
        <p:spPr>
          <a:xfrm>
            <a:off x="10130541" y="565506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1" name="object 371"/>
          <p:cNvSpPr/>
          <p:nvPr/>
        </p:nvSpPr>
        <p:spPr>
          <a:xfrm>
            <a:off x="10130541" y="58311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2" name="object 372"/>
          <p:cNvSpPr/>
          <p:nvPr/>
        </p:nvSpPr>
        <p:spPr>
          <a:xfrm>
            <a:off x="10130541" y="60071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3" name="object 373"/>
          <p:cNvSpPr/>
          <p:nvPr/>
        </p:nvSpPr>
        <p:spPr>
          <a:xfrm>
            <a:off x="10130541" y="6183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4" name="object 374"/>
          <p:cNvSpPr/>
          <p:nvPr/>
        </p:nvSpPr>
        <p:spPr>
          <a:xfrm>
            <a:off x="9954491" y="459876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5" name="object 375"/>
          <p:cNvSpPr/>
          <p:nvPr/>
        </p:nvSpPr>
        <p:spPr>
          <a:xfrm>
            <a:off x="9954491" y="47748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6" name="object 376"/>
          <p:cNvSpPr/>
          <p:nvPr/>
        </p:nvSpPr>
        <p:spPr>
          <a:xfrm>
            <a:off x="9954491" y="49508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7" name="object 377"/>
          <p:cNvSpPr/>
          <p:nvPr/>
        </p:nvSpPr>
        <p:spPr>
          <a:xfrm>
            <a:off x="9954491" y="51269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8" name="object 378"/>
          <p:cNvSpPr/>
          <p:nvPr/>
        </p:nvSpPr>
        <p:spPr>
          <a:xfrm>
            <a:off x="9954491" y="530296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9" name="object 379"/>
          <p:cNvSpPr/>
          <p:nvPr/>
        </p:nvSpPr>
        <p:spPr>
          <a:xfrm>
            <a:off x="9954491" y="54790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0" name="object 380"/>
          <p:cNvSpPr/>
          <p:nvPr/>
        </p:nvSpPr>
        <p:spPr>
          <a:xfrm>
            <a:off x="9954491" y="565506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1" name="object 381"/>
          <p:cNvSpPr/>
          <p:nvPr/>
        </p:nvSpPr>
        <p:spPr>
          <a:xfrm>
            <a:off x="9954491" y="58311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2" name="object 382"/>
          <p:cNvSpPr/>
          <p:nvPr/>
        </p:nvSpPr>
        <p:spPr>
          <a:xfrm>
            <a:off x="9954491" y="60071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3" name="object 383"/>
          <p:cNvSpPr/>
          <p:nvPr/>
        </p:nvSpPr>
        <p:spPr>
          <a:xfrm>
            <a:off x="9954491" y="6183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4" name="object 384"/>
          <p:cNvSpPr/>
          <p:nvPr/>
        </p:nvSpPr>
        <p:spPr>
          <a:xfrm>
            <a:off x="9765734" y="459876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5" name="object 385"/>
          <p:cNvSpPr/>
          <p:nvPr/>
        </p:nvSpPr>
        <p:spPr>
          <a:xfrm>
            <a:off x="9765734" y="47748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6" name="object 386"/>
          <p:cNvSpPr/>
          <p:nvPr/>
        </p:nvSpPr>
        <p:spPr>
          <a:xfrm>
            <a:off x="9765734" y="49508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7" name="object 387"/>
          <p:cNvSpPr/>
          <p:nvPr/>
        </p:nvSpPr>
        <p:spPr>
          <a:xfrm>
            <a:off x="9765734" y="51269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8" name="object 388"/>
          <p:cNvSpPr/>
          <p:nvPr/>
        </p:nvSpPr>
        <p:spPr>
          <a:xfrm>
            <a:off x="9765734" y="530296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9" name="object 389"/>
          <p:cNvSpPr/>
          <p:nvPr/>
        </p:nvSpPr>
        <p:spPr>
          <a:xfrm>
            <a:off x="9765734" y="54790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0" name="object 390"/>
          <p:cNvSpPr/>
          <p:nvPr/>
        </p:nvSpPr>
        <p:spPr>
          <a:xfrm>
            <a:off x="9765734" y="565506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1" name="object 391"/>
          <p:cNvSpPr/>
          <p:nvPr/>
        </p:nvSpPr>
        <p:spPr>
          <a:xfrm>
            <a:off x="9765734" y="58311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2" name="object 392"/>
          <p:cNvSpPr/>
          <p:nvPr/>
        </p:nvSpPr>
        <p:spPr>
          <a:xfrm>
            <a:off x="9765734" y="60071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3" name="object 393"/>
          <p:cNvSpPr/>
          <p:nvPr/>
        </p:nvSpPr>
        <p:spPr>
          <a:xfrm>
            <a:off x="9765734" y="6183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4" name="object 394"/>
          <p:cNvSpPr/>
          <p:nvPr/>
        </p:nvSpPr>
        <p:spPr>
          <a:xfrm>
            <a:off x="9589682" y="459876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5" name="object 395"/>
          <p:cNvSpPr/>
          <p:nvPr/>
        </p:nvSpPr>
        <p:spPr>
          <a:xfrm>
            <a:off x="9589682" y="47748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6" name="object 396"/>
          <p:cNvSpPr/>
          <p:nvPr/>
        </p:nvSpPr>
        <p:spPr>
          <a:xfrm>
            <a:off x="9589682" y="49508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7" name="object 397"/>
          <p:cNvSpPr/>
          <p:nvPr/>
        </p:nvSpPr>
        <p:spPr>
          <a:xfrm>
            <a:off x="9589682" y="51269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8" name="object 398"/>
          <p:cNvSpPr/>
          <p:nvPr/>
        </p:nvSpPr>
        <p:spPr>
          <a:xfrm>
            <a:off x="9589682" y="530296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9" name="object 399"/>
          <p:cNvSpPr/>
          <p:nvPr/>
        </p:nvSpPr>
        <p:spPr>
          <a:xfrm>
            <a:off x="9589682" y="54790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0" name="object 400"/>
          <p:cNvSpPr/>
          <p:nvPr/>
        </p:nvSpPr>
        <p:spPr>
          <a:xfrm>
            <a:off x="9589682" y="565506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1" name="object 401"/>
          <p:cNvSpPr/>
          <p:nvPr/>
        </p:nvSpPr>
        <p:spPr>
          <a:xfrm>
            <a:off x="9589682" y="58311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2" name="object 402"/>
          <p:cNvSpPr/>
          <p:nvPr/>
        </p:nvSpPr>
        <p:spPr>
          <a:xfrm>
            <a:off x="9589682" y="60071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3" name="object 403"/>
          <p:cNvSpPr/>
          <p:nvPr/>
        </p:nvSpPr>
        <p:spPr>
          <a:xfrm>
            <a:off x="9589682" y="6183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4" name="object 404"/>
          <p:cNvSpPr/>
          <p:nvPr/>
        </p:nvSpPr>
        <p:spPr>
          <a:xfrm>
            <a:off x="9413631" y="459876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5" name="object 405"/>
          <p:cNvSpPr/>
          <p:nvPr/>
        </p:nvSpPr>
        <p:spPr>
          <a:xfrm>
            <a:off x="9413631" y="47748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6" name="object 406"/>
          <p:cNvSpPr/>
          <p:nvPr/>
        </p:nvSpPr>
        <p:spPr>
          <a:xfrm>
            <a:off x="9413631" y="49508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7" name="object 407"/>
          <p:cNvSpPr/>
          <p:nvPr/>
        </p:nvSpPr>
        <p:spPr>
          <a:xfrm>
            <a:off x="9413631" y="51269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8" name="object 408"/>
          <p:cNvSpPr/>
          <p:nvPr/>
        </p:nvSpPr>
        <p:spPr>
          <a:xfrm>
            <a:off x="9413631" y="530296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9" name="object 409"/>
          <p:cNvSpPr/>
          <p:nvPr/>
        </p:nvSpPr>
        <p:spPr>
          <a:xfrm>
            <a:off x="9413631" y="54790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0" name="object 410"/>
          <p:cNvSpPr/>
          <p:nvPr/>
        </p:nvSpPr>
        <p:spPr>
          <a:xfrm>
            <a:off x="9413631" y="565506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1" name="object 411"/>
          <p:cNvSpPr/>
          <p:nvPr/>
        </p:nvSpPr>
        <p:spPr>
          <a:xfrm>
            <a:off x="9413631" y="58311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2" name="object 412"/>
          <p:cNvSpPr/>
          <p:nvPr/>
        </p:nvSpPr>
        <p:spPr>
          <a:xfrm>
            <a:off x="9413631" y="60071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3" name="object 413"/>
          <p:cNvSpPr/>
          <p:nvPr/>
        </p:nvSpPr>
        <p:spPr>
          <a:xfrm>
            <a:off x="9413631" y="6183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4" name="object 414"/>
          <p:cNvSpPr/>
          <p:nvPr/>
        </p:nvSpPr>
        <p:spPr>
          <a:xfrm>
            <a:off x="9237579" y="459876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5" name="object 415"/>
          <p:cNvSpPr/>
          <p:nvPr/>
        </p:nvSpPr>
        <p:spPr>
          <a:xfrm>
            <a:off x="9237579" y="47748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6" name="object 416"/>
          <p:cNvSpPr/>
          <p:nvPr/>
        </p:nvSpPr>
        <p:spPr>
          <a:xfrm>
            <a:off x="9237579" y="49508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7" name="object 417"/>
          <p:cNvSpPr/>
          <p:nvPr/>
        </p:nvSpPr>
        <p:spPr>
          <a:xfrm>
            <a:off x="9237579" y="51269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8" name="object 418"/>
          <p:cNvSpPr/>
          <p:nvPr/>
        </p:nvSpPr>
        <p:spPr>
          <a:xfrm>
            <a:off x="9237579" y="530296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9" name="object 419"/>
          <p:cNvSpPr/>
          <p:nvPr/>
        </p:nvSpPr>
        <p:spPr>
          <a:xfrm>
            <a:off x="9237579" y="54790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0" name="object 420"/>
          <p:cNvSpPr/>
          <p:nvPr/>
        </p:nvSpPr>
        <p:spPr>
          <a:xfrm>
            <a:off x="9237579" y="565506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1" name="object 421"/>
          <p:cNvSpPr/>
          <p:nvPr/>
        </p:nvSpPr>
        <p:spPr>
          <a:xfrm>
            <a:off x="9237579" y="58311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2" name="object 422"/>
          <p:cNvSpPr/>
          <p:nvPr/>
        </p:nvSpPr>
        <p:spPr>
          <a:xfrm>
            <a:off x="9237579" y="60071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3" name="object 423"/>
          <p:cNvSpPr/>
          <p:nvPr/>
        </p:nvSpPr>
        <p:spPr>
          <a:xfrm>
            <a:off x="9237579" y="6183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4" name="object 424"/>
          <p:cNvSpPr/>
          <p:nvPr/>
        </p:nvSpPr>
        <p:spPr>
          <a:xfrm>
            <a:off x="9061532" y="459876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5" name="object 425"/>
          <p:cNvSpPr/>
          <p:nvPr/>
        </p:nvSpPr>
        <p:spPr>
          <a:xfrm>
            <a:off x="9061532" y="47748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6" name="object 426"/>
          <p:cNvSpPr/>
          <p:nvPr/>
        </p:nvSpPr>
        <p:spPr>
          <a:xfrm>
            <a:off x="9061532" y="49508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7" name="object 427"/>
          <p:cNvSpPr/>
          <p:nvPr/>
        </p:nvSpPr>
        <p:spPr>
          <a:xfrm>
            <a:off x="9061532" y="51269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8" name="object 428"/>
          <p:cNvSpPr/>
          <p:nvPr/>
        </p:nvSpPr>
        <p:spPr>
          <a:xfrm>
            <a:off x="9061532" y="530296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9" name="object 429"/>
          <p:cNvSpPr/>
          <p:nvPr/>
        </p:nvSpPr>
        <p:spPr>
          <a:xfrm>
            <a:off x="9061532" y="54790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0" name="object 430"/>
          <p:cNvSpPr/>
          <p:nvPr/>
        </p:nvSpPr>
        <p:spPr>
          <a:xfrm>
            <a:off x="9061532" y="565506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1" name="object 431"/>
          <p:cNvSpPr/>
          <p:nvPr/>
        </p:nvSpPr>
        <p:spPr>
          <a:xfrm>
            <a:off x="9061532" y="58311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2" name="object 432"/>
          <p:cNvSpPr/>
          <p:nvPr/>
        </p:nvSpPr>
        <p:spPr>
          <a:xfrm>
            <a:off x="9061532" y="60071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3" name="object 433"/>
          <p:cNvSpPr/>
          <p:nvPr/>
        </p:nvSpPr>
        <p:spPr>
          <a:xfrm>
            <a:off x="9061532" y="6183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4" name="object 434"/>
          <p:cNvSpPr/>
          <p:nvPr/>
        </p:nvSpPr>
        <p:spPr>
          <a:xfrm>
            <a:off x="8885480" y="459876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5" name="object 435"/>
          <p:cNvSpPr/>
          <p:nvPr/>
        </p:nvSpPr>
        <p:spPr>
          <a:xfrm>
            <a:off x="8885480" y="47748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6" name="object 436"/>
          <p:cNvSpPr/>
          <p:nvPr/>
        </p:nvSpPr>
        <p:spPr>
          <a:xfrm>
            <a:off x="8885480" y="49508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7" name="object 437"/>
          <p:cNvSpPr/>
          <p:nvPr/>
        </p:nvSpPr>
        <p:spPr>
          <a:xfrm>
            <a:off x="8885480" y="51269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8" name="object 438"/>
          <p:cNvSpPr/>
          <p:nvPr/>
        </p:nvSpPr>
        <p:spPr>
          <a:xfrm>
            <a:off x="8885480" y="530296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9" name="object 439"/>
          <p:cNvSpPr/>
          <p:nvPr/>
        </p:nvSpPr>
        <p:spPr>
          <a:xfrm>
            <a:off x="8885480" y="54790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0" name="object 440"/>
          <p:cNvSpPr/>
          <p:nvPr/>
        </p:nvSpPr>
        <p:spPr>
          <a:xfrm>
            <a:off x="8885480" y="565506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1" name="object 441"/>
          <p:cNvSpPr/>
          <p:nvPr/>
        </p:nvSpPr>
        <p:spPr>
          <a:xfrm>
            <a:off x="8885480" y="58311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2" name="object 442"/>
          <p:cNvSpPr/>
          <p:nvPr/>
        </p:nvSpPr>
        <p:spPr>
          <a:xfrm>
            <a:off x="8885480" y="60071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3" name="object 443"/>
          <p:cNvSpPr/>
          <p:nvPr/>
        </p:nvSpPr>
        <p:spPr>
          <a:xfrm>
            <a:off x="8885480" y="6183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4" name="object 444"/>
          <p:cNvSpPr/>
          <p:nvPr/>
        </p:nvSpPr>
        <p:spPr>
          <a:xfrm>
            <a:off x="8709429" y="459876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5" name="object 445"/>
          <p:cNvSpPr/>
          <p:nvPr/>
        </p:nvSpPr>
        <p:spPr>
          <a:xfrm>
            <a:off x="8709429" y="47748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6" name="object 446"/>
          <p:cNvSpPr/>
          <p:nvPr/>
        </p:nvSpPr>
        <p:spPr>
          <a:xfrm>
            <a:off x="8709429" y="49508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7" name="object 447"/>
          <p:cNvSpPr/>
          <p:nvPr/>
        </p:nvSpPr>
        <p:spPr>
          <a:xfrm>
            <a:off x="8709429" y="51269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8" name="object 448"/>
          <p:cNvSpPr/>
          <p:nvPr/>
        </p:nvSpPr>
        <p:spPr>
          <a:xfrm>
            <a:off x="8709429" y="530296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9" name="object 449"/>
          <p:cNvSpPr/>
          <p:nvPr/>
        </p:nvSpPr>
        <p:spPr>
          <a:xfrm>
            <a:off x="8709429" y="54790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0" name="object 450"/>
          <p:cNvSpPr/>
          <p:nvPr/>
        </p:nvSpPr>
        <p:spPr>
          <a:xfrm>
            <a:off x="8709429" y="565506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1" name="object 451"/>
          <p:cNvSpPr/>
          <p:nvPr/>
        </p:nvSpPr>
        <p:spPr>
          <a:xfrm>
            <a:off x="8709429" y="58311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2" name="object 452"/>
          <p:cNvSpPr/>
          <p:nvPr/>
        </p:nvSpPr>
        <p:spPr>
          <a:xfrm>
            <a:off x="8709429" y="60071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3" name="object 453"/>
          <p:cNvSpPr/>
          <p:nvPr/>
        </p:nvSpPr>
        <p:spPr>
          <a:xfrm>
            <a:off x="8709429" y="6183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4" name="object 454"/>
          <p:cNvSpPr/>
          <p:nvPr/>
        </p:nvSpPr>
        <p:spPr>
          <a:xfrm>
            <a:off x="8533377" y="459876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5" name="object 455"/>
          <p:cNvSpPr/>
          <p:nvPr/>
        </p:nvSpPr>
        <p:spPr>
          <a:xfrm>
            <a:off x="8533377" y="47748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6" name="object 456"/>
          <p:cNvSpPr/>
          <p:nvPr/>
        </p:nvSpPr>
        <p:spPr>
          <a:xfrm>
            <a:off x="8533377" y="49508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7" name="object 457"/>
          <p:cNvSpPr/>
          <p:nvPr/>
        </p:nvSpPr>
        <p:spPr>
          <a:xfrm>
            <a:off x="8533377" y="51269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8" name="object 458"/>
          <p:cNvSpPr/>
          <p:nvPr/>
        </p:nvSpPr>
        <p:spPr>
          <a:xfrm>
            <a:off x="8533377" y="530296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9" name="object 459"/>
          <p:cNvSpPr/>
          <p:nvPr/>
        </p:nvSpPr>
        <p:spPr>
          <a:xfrm>
            <a:off x="8533377" y="54790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0" name="object 460"/>
          <p:cNvSpPr/>
          <p:nvPr/>
        </p:nvSpPr>
        <p:spPr>
          <a:xfrm>
            <a:off x="8533377" y="565506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1" name="object 461"/>
          <p:cNvSpPr/>
          <p:nvPr/>
        </p:nvSpPr>
        <p:spPr>
          <a:xfrm>
            <a:off x="8533377" y="58311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2" name="object 462"/>
          <p:cNvSpPr/>
          <p:nvPr/>
        </p:nvSpPr>
        <p:spPr>
          <a:xfrm>
            <a:off x="8533377" y="60071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3" name="object 463"/>
          <p:cNvSpPr/>
          <p:nvPr/>
        </p:nvSpPr>
        <p:spPr>
          <a:xfrm>
            <a:off x="8533377" y="6183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4" name="object 464"/>
          <p:cNvSpPr/>
          <p:nvPr/>
        </p:nvSpPr>
        <p:spPr>
          <a:xfrm>
            <a:off x="8357326" y="459876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5" name="object 465"/>
          <p:cNvSpPr/>
          <p:nvPr/>
        </p:nvSpPr>
        <p:spPr>
          <a:xfrm>
            <a:off x="8357326" y="47748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6" name="object 466"/>
          <p:cNvSpPr/>
          <p:nvPr/>
        </p:nvSpPr>
        <p:spPr>
          <a:xfrm>
            <a:off x="8357326" y="49508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7" name="object 467"/>
          <p:cNvSpPr/>
          <p:nvPr/>
        </p:nvSpPr>
        <p:spPr>
          <a:xfrm>
            <a:off x="8357326" y="51269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8" name="object 468"/>
          <p:cNvSpPr/>
          <p:nvPr/>
        </p:nvSpPr>
        <p:spPr>
          <a:xfrm>
            <a:off x="8357326" y="530296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9" name="object 469"/>
          <p:cNvSpPr/>
          <p:nvPr/>
        </p:nvSpPr>
        <p:spPr>
          <a:xfrm>
            <a:off x="8357326" y="54790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0" name="object 470"/>
          <p:cNvSpPr/>
          <p:nvPr/>
        </p:nvSpPr>
        <p:spPr>
          <a:xfrm>
            <a:off x="8357326" y="565506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1" name="object 471"/>
          <p:cNvSpPr/>
          <p:nvPr/>
        </p:nvSpPr>
        <p:spPr>
          <a:xfrm>
            <a:off x="8357326" y="58311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2" name="object 472"/>
          <p:cNvSpPr/>
          <p:nvPr/>
        </p:nvSpPr>
        <p:spPr>
          <a:xfrm>
            <a:off x="8357326" y="60071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3" name="object 473"/>
          <p:cNvSpPr/>
          <p:nvPr/>
        </p:nvSpPr>
        <p:spPr>
          <a:xfrm>
            <a:off x="8357326" y="6183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4" name="object 474"/>
          <p:cNvSpPr/>
          <p:nvPr/>
        </p:nvSpPr>
        <p:spPr>
          <a:xfrm>
            <a:off x="8181276" y="459876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5" name="object 475"/>
          <p:cNvSpPr/>
          <p:nvPr/>
        </p:nvSpPr>
        <p:spPr>
          <a:xfrm>
            <a:off x="8181276" y="47748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6" name="object 476"/>
          <p:cNvSpPr/>
          <p:nvPr/>
        </p:nvSpPr>
        <p:spPr>
          <a:xfrm>
            <a:off x="8181276" y="49508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7" name="object 477"/>
          <p:cNvSpPr/>
          <p:nvPr/>
        </p:nvSpPr>
        <p:spPr>
          <a:xfrm>
            <a:off x="8181276" y="51269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8" name="object 478"/>
          <p:cNvSpPr/>
          <p:nvPr/>
        </p:nvSpPr>
        <p:spPr>
          <a:xfrm>
            <a:off x="8181276" y="530296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9" name="object 479"/>
          <p:cNvSpPr/>
          <p:nvPr/>
        </p:nvSpPr>
        <p:spPr>
          <a:xfrm>
            <a:off x="8181276" y="54790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0" name="object 480"/>
          <p:cNvSpPr/>
          <p:nvPr/>
        </p:nvSpPr>
        <p:spPr>
          <a:xfrm>
            <a:off x="8181276" y="565506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1" name="object 481"/>
          <p:cNvSpPr/>
          <p:nvPr/>
        </p:nvSpPr>
        <p:spPr>
          <a:xfrm>
            <a:off x="8181276" y="58311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2" name="object 482"/>
          <p:cNvSpPr/>
          <p:nvPr/>
        </p:nvSpPr>
        <p:spPr>
          <a:xfrm>
            <a:off x="8181276" y="60071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3" name="object 483"/>
          <p:cNvSpPr/>
          <p:nvPr/>
        </p:nvSpPr>
        <p:spPr>
          <a:xfrm>
            <a:off x="8181276" y="6183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4" name="object 484"/>
          <p:cNvSpPr/>
          <p:nvPr/>
        </p:nvSpPr>
        <p:spPr>
          <a:xfrm>
            <a:off x="8005223" y="459876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5" name="object 485"/>
          <p:cNvSpPr/>
          <p:nvPr/>
        </p:nvSpPr>
        <p:spPr>
          <a:xfrm>
            <a:off x="8005223" y="47748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6" name="object 486"/>
          <p:cNvSpPr/>
          <p:nvPr/>
        </p:nvSpPr>
        <p:spPr>
          <a:xfrm>
            <a:off x="8005223" y="49508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7" name="object 487"/>
          <p:cNvSpPr/>
          <p:nvPr/>
        </p:nvSpPr>
        <p:spPr>
          <a:xfrm>
            <a:off x="8005223" y="51269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8" name="object 488"/>
          <p:cNvSpPr/>
          <p:nvPr/>
        </p:nvSpPr>
        <p:spPr>
          <a:xfrm>
            <a:off x="8005223" y="530296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9" name="object 489"/>
          <p:cNvSpPr/>
          <p:nvPr/>
        </p:nvSpPr>
        <p:spPr>
          <a:xfrm>
            <a:off x="8005223" y="54790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0" name="object 490"/>
          <p:cNvSpPr/>
          <p:nvPr/>
        </p:nvSpPr>
        <p:spPr>
          <a:xfrm>
            <a:off x="8005223" y="565506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1" name="object 491"/>
          <p:cNvSpPr/>
          <p:nvPr/>
        </p:nvSpPr>
        <p:spPr>
          <a:xfrm>
            <a:off x="8005223" y="58311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2" name="object 492"/>
          <p:cNvSpPr/>
          <p:nvPr/>
        </p:nvSpPr>
        <p:spPr>
          <a:xfrm>
            <a:off x="8005223" y="60071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3" name="object 493"/>
          <p:cNvSpPr/>
          <p:nvPr/>
        </p:nvSpPr>
        <p:spPr>
          <a:xfrm>
            <a:off x="8005223" y="6183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4" name="object 494"/>
          <p:cNvSpPr/>
          <p:nvPr/>
        </p:nvSpPr>
        <p:spPr>
          <a:xfrm>
            <a:off x="7829172" y="459876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5" name="object 495"/>
          <p:cNvSpPr/>
          <p:nvPr/>
        </p:nvSpPr>
        <p:spPr>
          <a:xfrm>
            <a:off x="7829172" y="47748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6" name="object 496"/>
          <p:cNvSpPr/>
          <p:nvPr/>
        </p:nvSpPr>
        <p:spPr>
          <a:xfrm>
            <a:off x="7829172" y="49508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7" name="object 497"/>
          <p:cNvSpPr/>
          <p:nvPr/>
        </p:nvSpPr>
        <p:spPr>
          <a:xfrm>
            <a:off x="7829172" y="51269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8" name="object 498"/>
          <p:cNvSpPr/>
          <p:nvPr/>
        </p:nvSpPr>
        <p:spPr>
          <a:xfrm>
            <a:off x="7829172" y="530296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9" name="object 499"/>
          <p:cNvSpPr/>
          <p:nvPr/>
        </p:nvSpPr>
        <p:spPr>
          <a:xfrm>
            <a:off x="7829172" y="54790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0" name="object 500"/>
          <p:cNvSpPr/>
          <p:nvPr/>
        </p:nvSpPr>
        <p:spPr>
          <a:xfrm>
            <a:off x="7829172" y="565506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1" name="object 501"/>
          <p:cNvSpPr/>
          <p:nvPr/>
        </p:nvSpPr>
        <p:spPr>
          <a:xfrm>
            <a:off x="7829172" y="58311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2" name="object 502"/>
          <p:cNvSpPr/>
          <p:nvPr/>
        </p:nvSpPr>
        <p:spPr>
          <a:xfrm>
            <a:off x="7829172" y="60071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3" name="object 503"/>
          <p:cNvSpPr/>
          <p:nvPr/>
        </p:nvSpPr>
        <p:spPr>
          <a:xfrm>
            <a:off x="7829172" y="6183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4" name="object 504"/>
          <p:cNvSpPr/>
          <p:nvPr/>
        </p:nvSpPr>
        <p:spPr>
          <a:xfrm>
            <a:off x="7653124" y="459876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5" name="object 505"/>
          <p:cNvSpPr/>
          <p:nvPr/>
        </p:nvSpPr>
        <p:spPr>
          <a:xfrm>
            <a:off x="7653124" y="47748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6" name="object 506"/>
          <p:cNvSpPr/>
          <p:nvPr/>
        </p:nvSpPr>
        <p:spPr>
          <a:xfrm>
            <a:off x="7653124" y="49508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7" name="object 507"/>
          <p:cNvSpPr/>
          <p:nvPr/>
        </p:nvSpPr>
        <p:spPr>
          <a:xfrm>
            <a:off x="7653124" y="51269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8" name="object 508"/>
          <p:cNvSpPr/>
          <p:nvPr/>
        </p:nvSpPr>
        <p:spPr>
          <a:xfrm>
            <a:off x="7653124" y="530296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9" name="object 509"/>
          <p:cNvSpPr/>
          <p:nvPr/>
        </p:nvSpPr>
        <p:spPr>
          <a:xfrm>
            <a:off x="7653124" y="54790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0" name="object 510"/>
          <p:cNvSpPr/>
          <p:nvPr/>
        </p:nvSpPr>
        <p:spPr>
          <a:xfrm>
            <a:off x="7653124" y="565506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1" name="object 511"/>
          <p:cNvSpPr/>
          <p:nvPr/>
        </p:nvSpPr>
        <p:spPr>
          <a:xfrm>
            <a:off x="7653124" y="58311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2" name="object 512"/>
          <p:cNvSpPr/>
          <p:nvPr/>
        </p:nvSpPr>
        <p:spPr>
          <a:xfrm>
            <a:off x="7653124" y="60071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3" name="object 513"/>
          <p:cNvSpPr/>
          <p:nvPr/>
        </p:nvSpPr>
        <p:spPr>
          <a:xfrm>
            <a:off x="7653124" y="6183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4" name="object 514"/>
          <p:cNvSpPr/>
          <p:nvPr/>
        </p:nvSpPr>
        <p:spPr>
          <a:xfrm>
            <a:off x="7477072" y="459876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5" name="object 515"/>
          <p:cNvSpPr/>
          <p:nvPr/>
        </p:nvSpPr>
        <p:spPr>
          <a:xfrm>
            <a:off x="7477072" y="47748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6" name="object 516"/>
          <p:cNvSpPr/>
          <p:nvPr/>
        </p:nvSpPr>
        <p:spPr>
          <a:xfrm>
            <a:off x="7477072" y="49508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7" name="object 517"/>
          <p:cNvSpPr/>
          <p:nvPr/>
        </p:nvSpPr>
        <p:spPr>
          <a:xfrm>
            <a:off x="7477072" y="51269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8" name="object 518"/>
          <p:cNvSpPr/>
          <p:nvPr/>
        </p:nvSpPr>
        <p:spPr>
          <a:xfrm>
            <a:off x="7477072" y="530296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9" name="object 519"/>
          <p:cNvSpPr/>
          <p:nvPr/>
        </p:nvSpPr>
        <p:spPr>
          <a:xfrm>
            <a:off x="7477072" y="54790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0" name="object 520"/>
          <p:cNvSpPr/>
          <p:nvPr/>
        </p:nvSpPr>
        <p:spPr>
          <a:xfrm>
            <a:off x="7477072" y="565506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1" name="object 521"/>
          <p:cNvSpPr/>
          <p:nvPr/>
        </p:nvSpPr>
        <p:spPr>
          <a:xfrm>
            <a:off x="7477072" y="58311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2" name="object 522"/>
          <p:cNvSpPr/>
          <p:nvPr/>
        </p:nvSpPr>
        <p:spPr>
          <a:xfrm>
            <a:off x="7477072" y="60071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3" name="object 523"/>
          <p:cNvSpPr/>
          <p:nvPr/>
        </p:nvSpPr>
        <p:spPr>
          <a:xfrm>
            <a:off x="7477072" y="6183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4" name="object 524"/>
          <p:cNvSpPr/>
          <p:nvPr/>
        </p:nvSpPr>
        <p:spPr>
          <a:xfrm>
            <a:off x="7301022" y="459876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5" name="object 525"/>
          <p:cNvSpPr/>
          <p:nvPr/>
        </p:nvSpPr>
        <p:spPr>
          <a:xfrm>
            <a:off x="7301022" y="47748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6" name="object 526"/>
          <p:cNvSpPr/>
          <p:nvPr/>
        </p:nvSpPr>
        <p:spPr>
          <a:xfrm>
            <a:off x="7301022" y="49508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7" name="object 527"/>
          <p:cNvSpPr/>
          <p:nvPr/>
        </p:nvSpPr>
        <p:spPr>
          <a:xfrm>
            <a:off x="7301022" y="51269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8" name="object 528"/>
          <p:cNvSpPr/>
          <p:nvPr/>
        </p:nvSpPr>
        <p:spPr>
          <a:xfrm>
            <a:off x="7301022" y="530296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9" name="object 529"/>
          <p:cNvSpPr/>
          <p:nvPr/>
        </p:nvSpPr>
        <p:spPr>
          <a:xfrm>
            <a:off x="7301022" y="54790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0" name="object 530"/>
          <p:cNvSpPr/>
          <p:nvPr/>
        </p:nvSpPr>
        <p:spPr>
          <a:xfrm>
            <a:off x="7301022" y="565506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1" name="object 531"/>
          <p:cNvSpPr/>
          <p:nvPr/>
        </p:nvSpPr>
        <p:spPr>
          <a:xfrm>
            <a:off x="7301022" y="58311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2" name="object 532"/>
          <p:cNvSpPr/>
          <p:nvPr/>
        </p:nvSpPr>
        <p:spPr>
          <a:xfrm>
            <a:off x="7301022" y="60071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3" name="object 533"/>
          <p:cNvSpPr/>
          <p:nvPr/>
        </p:nvSpPr>
        <p:spPr>
          <a:xfrm>
            <a:off x="7301022" y="6183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4" name="object 534"/>
          <p:cNvSpPr/>
          <p:nvPr/>
        </p:nvSpPr>
        <p:spPr>
          <a:xfrm>
            <a:off x="12183829" y="5203657"/>
            <a:ext cx="8086" cy="25029"/>
          </a:xfrm>
          <a:custGeom>
            <a:avLst/>
            <a:gdLst/>
            <a:ahLst/>
            <a:cxnLst/>
            <a:rect l="l" t="t" r="r" b="b"/>
            <a:pathLst>
              <a:path w="13334" h="41275">
                <a:moveTo>
                  <a:pt x="12769" y="0"/>
                </a:moveTo>
                <a:lnTo>
                  <a:pt x="6802" y="4023"/>
                </a:lnTo>
                <a:lnTo>
                  <a:pt x="1825" y="11405"/>
                </a:lnTo>
                <a:lnTo>
                  <a:pt x="0" y="20445"/>
                </a:lnTo>
                <a:lnTo>
                  <a:pt x="1825" y="29485"/>
                </a:lnTo>
                <a:lnTo>
                  <a:pt x="6802" y="36867"/>
                </a:lnTo>
                <a:lnTo>
                  <a:pt x="12769" y="40890"/>
                </a:lnTo>
                <a:lnTo>
                  <a:pt x="12769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5" name="object 535"/>
          <p:cNvSpPr/>
          <p:nvPr/>
        </p:nvSpPr>
        <p:spPr>
          <a:xfrm>
            <a:off x="12183829" y="5379708"/>
            <a:ext cx="8086" cy="25029"/>
          </a:xfrm>
          <a:custGeom>
            <a:avLst/>
            <a:gdLst/>
            <a:ahLst/>
            <a:cxnLst/>
            <a:rect l="l" t="t" r="r" b="b"/>
            <a:pathLst>
              <a:path w="13334" h="41275">
                <a:moveTo>
                  <a:pt x="12769" y="0"/>
                </a:moveTo>
                <a:lnTo>
                  <a:pt x="6802" y="4023"/>
                </a:lnTo>
                <a:lnTo>
                  <a:pt x="1825" y="11405"/>
                </a:lnTo>
                <a:lnTo>
                  <a:pt x="0" y="20445"/>
                </a:lnTo>
                <a:lnTo>
                  <a:pt x="1825" y="29485"/>
                </a:lnTo>
                <a:lnTo>
                  <a:pt x="6802" y="36867"/>
                </a:lnTo>
                <a:lnTo>
                  <a:pt x="12769" y="40890"/>
                </a:lnTo>
                <a:lnTo>
                  <a:pt x="12769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6" name="object 536"/>
          <p:cNvSpPr/>
          <p:nvPr/>
        </p:nvSpPr>
        <p:spPr>
          <a:xfrm>
            <a:off x="12183829" y="5555760"/>
            <a:ext cx="8086" cy="25029"/>
          </a:xfrm>
          <a:custGeom>
            <a:avLst/>
            <a:gdLst/>
            <a:ahLst/>
            <a:cxnLst/>
            <a:rect l="l" t="t" r="r" b="b"/>
            <a:pathLst>
              <a:path w="13334" h="41275">
                <a:moveTo>
                  <a:pt x="12769" y="0"/>
                </a:moveTo>
                <a:lnTo>
                  <a:pt x="6802" y="4023"/>
                </a:lnTo>
                <a:lnTo>
                  <a:pt x="1825" y="11405"/>
                </a:lnTo>
                <a:lnTo>
                  <a:pt x="0" y="20445"/>
                </a:lnTo>
                <a:lnTo>
                  <a:pt x="1825" y="29485"/>
                </a:lnTo>
                <a:lnTo>
                  <a:pt x="6802" y="36867"/>
                </a:lnTo>
                <a:lnTo>
                  <a:pt x="12769" y="40890"/>
                </a:lnTo>
                <a:lnTo>
                  <a:pt x="12769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7" name="object 537"/>
          <p:cNvSpPr/>
          <p:nvPr/>
        </p:nvSpPr>
        <p:spPr>
          <a:xfrm>
            <a:off x="12183829" y="5731811"/>
            <a:ext cx="8086" cy="25029"/>
          </a:xfrm>
          <a:custGeom>
            <a:avLst/>
            <a:gdLst/>
            <a:ahLst/>
            <a:cxnLst/>
            <a:rect l="l" t="t" r="r" b="b"/>
            <a:pathLst>
              <a:path w="13334" h="41275">
                <a:moveTo>
                  <a:pt x="12769" y="0"/>
                </a:moveTo>
                <a:lnTo>
                  <a:pt x="6802" y="4023"/>
                </a:lnTo>
                <a:lnTo>
                  <a:pt x="1825" y="11405"/>
                </a:lnTo>
                <a:lnTo>
                  <a:pt x="0" y="20445"/>
                </a:lnTo>
                <a:lnTo>
                  <a:pt x="1825" y="29485"/>
                </a:lnTo>
                <a:lnTo>
                  <a:pt x="6802" y="36867"/>
                </a:lnTo>
                <a:lnTo>
                  <a:pt x="12769" y="40890"/>
                </a:lnTo>
                <a:lnTo>
                  <a:pt x="12769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8" name="object 538"/>
          <p:cNvSpPr/>
          <p:nvPr/>
        </p:nvSpPr>
        <p:spPr>
          <a:xfrm>
            <a:off x="12183829" y="5907862"/>
            <a:ext cx="8086" cy="25029"/>
          </a:xfrm>
          <a:custGeom>
            <a:avLst/>
            <a:gdLst/>
            <a:ahLst/>
            <a:cxnLst/>
            <a:rect l="l" t="t" r="r" b="b"/>
            <a:pathLst>
              <a:path w="13334" h="41275">
                <a:moveTo>
                  <a:pt x="12769" y="0"/>
                </a:moveTo>
                <a:lnTo>
                  <a:pt x="6802" y="4023"/>
                </a:lnTo>
                <a:lnTo>
                  <a:pt x="1825" y="11405"/>
                </a:lnTo>
                <a:lnTo>
                  <a:pt x="0" y="20445"/>
                </a:lnTo>
                <a:lnTo>
                  <a:pt x="1825" y="29485"/>
                </a:lnTo>
                <a:lnTo>
                  <a:pt x="6802" y="36867"/>
                </a:lnTo>
                <a:lnTo>
                  <a:pt x="12769" y="40890"/>
                </a:lnTo>
                <a:lnTo>
                  <a:pt x="12769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9" name="object 539"/>
          <p:cNvSpPr/>
          <p:nvPr/>
        </p:nvSpPr>
        <p:spPr>
          <a:xfrm>
            <a:off x="12183829" y="6083909"/>
            <a:ext cx="8086" cy="25029"/>
          </a:xfrm>
          <a:custGeom>
            <a:avLst/>
            <a:gdLst/>
            <a:ahLst/>
            <a:cxnLst/>
            <a:rect l="l" t="t" r="r" b="b"/>
            <a:pathLst>
              <a:path w="13334" h="41275">
                <a:moveTo>
                  <a:pt x="12769" y="0"/>
                </a:moveTo>
                <a:lnTo>
                  <a:pt x="6802" y="4026"/>
                </a:lnTo>
                <a:lnTo>
                  <a:pt x="1825" y="11411"/>
                </a:lnTo>
                <a:lnTo>
                  <a:pt x="0" y="20453"/>
                </a:lnTo>
                <a:lnTo>
                  <a:pt x="1825" y="29493"/>
                </a:lnTo>
                <a:lnTo>
                  <a:pt x="6802" y="36875"/>
                </a:lnTo>
                <a:lnTo>
                  <a:pt x="12769" y="40899"/>
                </a:lnTo>
                <a:lnTo>
                  <a:pt x="12769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40" name="object 540"/>
          <p:cNvSpPr/>
          <p:nvPr/>
        </p:nvSpPr>
        <p:spPr>
          <a:xfrm>
            <a:off x="12183829" y="6259960"/>
            <a:ext cx="8086" cy="25029"/>
          </a:xfrm>
          <a:custGeom>
            <a:avLst/>
            <a:gdLst/>
            <a:ahLst/>
            <a:cxnLst/>
            <a:rect l="l" t="t" r="r" b="b"/>
            <a:pathLst>
              <a:path w="13334" h="41275">
                <a:moveTo>
                  <a:pt x="12769" y="0"/>
                </a:moveTo>
                <a:lnTo>
                  <a:pt x="6802" y="4026"/>
                </a:lnTo>
                <a:lnTo>
                  <a:pt x="1825" y="11411"/>
                </a:lnTo>
                <a:lnTo>
                  <a:pt x="0" y="20453"/>
                </a:lnTo>
                <a:lnTo>
                  <a:pt x="1825" y="29493"/>
                </a:lnTo>
                <a:lnTo>
                  <a:pt x="6802" y="36875"/>
                </a:lnTo>
                <a:lnTo>
                  <a:pt x="12769" y="40899"/>
                </a:lnTo>
                <a:lnTo>
                  <a:pt x="12769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41" name="object 541"/>
          <p:cNvSpPr/>
          <p:nvPr/>
        </p:nvSpPr>
        <p:spPr>
          <a:xfrm>
            <a:off x="12183829" y="6436011"/>
            <a:ext cx="8086" cy="25029"/>
          </a:xfrm>
          <a:custGeom>
            <a:avLst/>
            <a:gdLst/>
            <a:ahLst/>
            <a:cxnLst/>
            <a:rect l="l" t="t" r="r" b="b"/>
            <a:pathLst>
              <a:path w="13334" h="41275">
                <a:moveTo>
                  <a:pt x="12769" y="0"/>
                </a:moveTo>
                <a:lnTo>
                  <a:pt x="6802" y="4026"/>
                </a:lnTo>
                <a:lnTo>
                  <a:pt x="1825" y="11411"/>
                </a:lnTo>
                <a:lnTo>
                  <a:pt x="0" y="20453"/>
                </a:lnTo>
                <a:lnTo>
                  <a:pt x="1825" y="29493"/>
                </a:lnTo>
                <a:lnTo>
                  <a:pt x="6802" y="36875"/>
                </a:lnTo>
                <a:lnTo>
                  <a:pt x="12769" y="40899"/>
                </a:lnTo>
                <a:lnTo>
                  <a:pt x="12769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42" name="object 542"/>
          <p:cNvSpPr/>
          <p:nvPr/>
        </p:nvSpPr>
        <p:spPr>
          <a:xfrm>
            <a:off x="12183829" y="6612062"/>
            <a:ext cx="8086" cy="25029"/>
          </a:xfrm>
          <a:custGeom>
            <a:avLst/>
            <a:gdLst/>
            <a:ahLst/>
            <a:cxnLst/>
            <a:rect l="l" t="t" r="r" b="b"/>
            <a:pathLst>
              <a:path w="13334" h="41275">
                <a:moveTo>
                  <a:pt x="12769" y="0"/>
                </a:moveTo>
                <a:lnTo>
                  <a:pt x="6802" y="4026"/>
                </a:lnTo>
                <a:lnTo>
                  <a:pt x="1825" y="11411"/>
                </a:lnTo>
                <a:lnTo>
                  <a:pt x="0" y="20453"/>
                </a:lnTo>
                <a:lnTo>
                  <a:pt x="1825" y="29493"/>
                </a:lnTo>
                <a:lnTo>
                  <a:pt x="6802" y="36875"/>
                </a:lnTo>
                <a:lnTo>
                  <a:pt x="12769" y="40899"/>
                </a:lnTo>
                <a:lnTo>
                  <a:pt x="12769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43" name="object 543"/>
          <p:cNvSpPr/>
          <p:nvPr/>
        </p:nvSpPr>
        <p:spPr>
          <a:xfrm>
            <a:off x="12183829" y="6788116"/>
            <a:ext cx="8086" cy="25029"/>
          </a:xfrm>
          <a:custGeom>
            <a:avLst/>
            <a:gdLst/>
            <a:ahLst/>
            <a:cxnLst/>
            <a:rect l="l" t="t" r="r" b="b"/>
            <a:pathLst>
              <a:path w="13334" h="41275">
                <a:moveTo>
                  <a:pt x="12769" y="0"/>
                </a:moveTo>
                <a:lnTo>
                  <a:pt x="6802" y="4023"/>
                </a:lnTo>
                <a:lnTo>
                  <a:pt x="1825" y="11405"/>
                </a:lnTo>
                <a:lnTo>
                  <a:pt x="0" y="20445"/>
                </a:lnTo>
                <a:lnTo>
                  <a:pt x="1825" y="29485"/>
                </a:lnTo>
                <a:lnTo>
                  <a:pt x="6802" y="36867"/>
                </a:lnTo>
                <a:lnTo>
                  <a:pt x="12769" y="40890"/>
                </a:lnTo>
                <a:lnTo>
                  <a:pt x="12769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44" name="object 544"/>
          <p:cNvSpPr txBox="1">
            <a:spLocks noGrp="1"/>
          </p:cNvSpPr>
          <p:nvPr>
            <p:ph type="title"/>
          </p:nvPr>
        </p:nvSpPr>
        <p:spPr>
          <a:xfrm>
            <a:off x="4584785" y="1411324"/>
            <a:ext cx="5827952" cy="1665277"/>
          </a:xfrm>
          <a:prstGeom prst="rect">
            <a:avLst/>
          </a:prstGeom>
        </p:spPr>
        <p:txBody>
          <a:bodyPr vert="horz" wrap="square" lIns="0" tIns="7316" rIns="0" bIns="0" rtlCol="0" anchor="ctr">
            <a:spAutoFit/>
          </a:bodyPr>
          <a:lstStyle/>
          <a:p>
            <a:pPr marL="7701" marR="3081">
              <a:lnSpc>
                <a:spcPct val="111600"/>
              </a:lnSpc>
              <a:spcBef>
                <a:spcPts val="58"/>
              </a:spcBef>
            </a:pPr>
            <a:r>
              <a:rPr sz="4942" spc="-64" dirty="0">
                <a:solidFill>
                  <a:srgbClr val="FFFFFF"/>
                </a:solidFill>
              </a:rPr>
              <a:t>ESCOLA </a:t>
            </a:r>
            <a:r>
              <a:rPr sz="4942" spc="-88" dirty="0">
                <a:solidFill>
                  <a:srgbClr val="FFFFFF"/>
                </a:solidFill>
              </a:rPr>
              <a:t>SENAI </a:t>
            </a:r>
            <a:r>
              <a:rPr sz="4942" spc="-58" dirty="0">
                <a:solidFill>
                  <a:srgbClr val="FFFFFF"/>
                </a:solidFill>
              </a:rPr>
              <a:t>DE  </a:t>
            </a:r>
            <a:r>
              <a:rPr sz="4942" spc="-139" dirty="0">
                <a:solidFill>
                  <a:srgbClr val="FFFFFF"/>
                </a:solidFill>
              </a:rPr>
              <a:t>INFORMÁTICA</a:t>
            </a:r>
            <a:endParaRPr sz="4942" dirty="0"/>
          </a:p>
        </p:txBody>
      </p:sp>
      <p:sp>
        <p:nvSpPr>
          <p:cNvPr id="545" name="object 545"/>
          <p:cNvSpPr txBox="1"/>
          <p:nvPr/>
        </p:nvSpPr>
        <p:spPr>
          <a:xfrm>
            <a:off x="7574648" y="5600765"/>
            <a:ext cx="3198731" cy="1184986"/>
          </a:xfrm>
          <a:prstGeom prst="rect">
            <a:avLst/>
          </a:prstGeom>
        </p:spPr>
        <p:txBody>
          <a:bodyPr vert="horz" wrap="square" lIns="0" tIns="40432" rIns="0" bIns="0" rtlCol="0">
            <a:spAutoFit/>
          </a:bodyPr>
          <a:lstStyle/>
          <a:p>
            <a:pPr marL="7701">
              <a:spcBef>
                <a:spcPts val="318"/>
              </a:spcBef>
            </a:pPr>
            <a:r>
              <a:rPr lang="pt-BR" sz="1031" b="1" spc="30" dirty="0">
                <a:solidFill>
                  <a:srgbClr val="FFFFFF"/>
                </a:solidFill>
                <a:latin typeface="Montserrat"/>
                <a:cs typeface="Montserrat"/>
              </a:rPr>
              <a:t>Coordenadores</a:t>
            </a:r>
            <a:endParaRPr lang="en-US" sz="1031" b="1" spc="30" dirty="0">
              <a:solidFill>
                <a:srgbClr val="FFFFFF"/>
              </a:solidFill>
              <a:latin typeface="Montserrat"/>
              <a:cs typeface="Montserrat"/>
            </a:endParaRPr>
          </a:p>
          <a:p>
            <a:pPr marL="7701">
              <a:spcBef>
                <a:spcPts val="318"/>
              </a:spcBef>
            </a:pPr>
            <a:r>
              <a:rPr lang="en-US" sz="1031" spc="15" dirty="0" err="1">
                <a:solidFill>
                  <a:schemeClr val="bg2"/>
                </a:solidFill>
                <a:latin typeface="Montserrat-Light"/>
                <a:cs typeface="Montserrat-Light"/>
              </a:rPr>
              <a:t>Jucelino</a:t>
            </a:r>
            <a:r>
              <a:rPr lang="en-US" sz="1031" spc="15" dirty="0">
                <a:solidFill>
                  <a:schemeClr val="bg2"/>
                </a:solidFill>
                <a:latin typeface="Montserrat-Light"/>
                <a:cs typeface="Montserrat-Light"/>
              </a:rPr>
              <a:t> – </a:t>
            </a:r>
            <a:r>
              <a:rPr lang="en-US" sz="1031" spc="15" dirty="0">
                <a:solidFill>
                  <a:schemeClr val="bg2"/>
                </a:solidFill>
                <a:latin typeface="Montserrat-Light"/>
                <a:cs typeface="Montserrat-Ligh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jucelino.silva@sp.senai.br</a:t>
            </a:r>
            <a:endParaRPr lang="en-US" sz="1031" spc="15" dirty="0">
              <a:solidFill>
                <a:schemeClr val="bg2"/>
              </a:solidFill>
              <a:latin typeface="Montserrat-Light"/>
              <a:cs typeface="Montserrat-Light"/>
            </a:endParaRPr>
          </a:p>
          <a:p>
            <a:pPr marL="7701">
              <a:spcBef>
                <a:spcPts val="318"/>
              </a:spcBef>
            </a:pPr>
            <a:r>
              <a:rPr lang="en-US" sz="1031" spc="33" dirty="0">
                <a:solidFill>
                  <a:schemeClr val="bg2"/>
                </a:solidFill>
                <a:latin typeface="Montserrat-Light"/>
                <a:cs typeface="Montserrat-Light"/>
              </a:rPr>
              <a:t>Vivian </a:t>
            </a:r>
            <a:r>
              <a:rPr lang="en-US" sz="1031" spc="27" dirty="0">
                <a:solidFill>
                  <a:schemeClr val="bg2"/>
                </a:solidFill>
                <a:latin typeface="Montserrat-Light"/>
                <a:cs typeface="Montserrat-Light"/>
              </a:rPr>
              <a:t>–</a:t>
            </a:r>
            <a:r>
              <a:rPr lang="en-US" sz="1031" spc="97" dirty="0">
                <a:solidFill>
                  <a:schemeClr val="bg2"/>
                </a:solidFill>
                <a:latin typeface="Montserrat-Light"/>
                <a:cs typeface="Montserrat-Light"/>
              </a:rPr>
              <a:t> </a:t>
            </a:r>
            <a:r>
              <a:rPr lang="en-US" sz="1031" spc="30" dirty="0">
                <a:solidFill>
                  <a:schemeClr val="bg2"/>
                </a:solidFill>
                <a:latin typeface="Montserrat-Light"/>
                <a:cs typeface="Montserrat-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vpreto@sp.senai.br</a:t>
            </a:r>
            <a:endParaRPr lang="en-US" sz="1031" spc="30" dirty="0">
              <a:solidFill>
                <a:schemeClr val="bg2"/>
              </a:solidFill>
              <a:latin typeface="Montserrat-Light"/>
              <a:cs typeface="Montserrat-Light"/>
            </a:endParaRPr>
          </a:p>
          <a:p>
            <a:pPr marL="7701">
              <a:spcBef>
                <a:spcPts val="318"/>
              </a:spcBef>
            </a:pPr>
            <a:endParaRPr lang="en-US" sz="1031" dirty="0">
              <a:latin typeface="Montserrat-Light"/>
              <a:cs typeface="Montserrat-Light"/>
            </a:endParaRPr>
          </a:p>
          <a:p>
            <a:pPr marL="7701">
              <a:spcBef>
                <a:spcPts val="318"/>
              </a:spcBef>
            </a:pPr>
            <a:endParaRPr lang="en-US" sz="1031" spc="12" dirty="0">
              <a:solidFill>
                <a:srgbClr val="FFFFFF"/>
              </a:solidFill>
              <a:latin typeface="Montserrat-Light"/>
              <a:cs typeface="Montserrat-Light"/>
            </a:endParaRPr>
          </a:p>
          <a:p>
            <a:pPr marL="7701">
              <a:spcBef>
                <a:spcPts val="318"/>
              </a:spcBef>
            </a:pPr>
            <a:endParaRPr lang="en-US" sz="1031" spc="12" dirty="0">
              <a:solidFill>
                <a:srgbClr val="FFFFFF"/>
              </a:solidFill>
              <a:latin typeface="Montserrat-Light"/>
              <a:cs typeface="Montserrat-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6" name="object 546"/>
              <p:cNvSpPr txBox="1"/>
              <p:nvPr/>
            </p:nvSpPr>
            <p:spPr>
              <a:xfrm>
                <a:off x="4583455" y="3471855"/>
                <a:ext cx="6131893" cy="1232211"/>
              </a:xfrm>
              <a:prstGeom prst="rect">
                <a:avLst/>
              </a:prstGeom>
            </p:spPr>
            <p:txBody>
              <a:bodyPr vert="horz" wrap="square" lIns="0" tIns="121680" rIns="0" bIns="0" rtlCol="0">
                <a:spAutoFit/>
              </a:bodyPr>
              <a:lstStyle/>
              <a:p>
                <a:pPr marL="7701">
                  <a:spcBef>
                    <a:spcPts val="958"/>
                  </a:spcBef>
                </a:pPr>
                <a:r>
                  <a:rPr lang="pt-BR" sz="2001" spc="-45" dirty="0">
                    <a:solidFill>
                      <a:srgbClr val="FFFFFF"/>
                    </a:solidFill>
                    <a:latin typeface="Montserrat Medium" pitchFamily="2" charset="77"/>
                    <a:cs typeface="Montserrat-Light"/>
                  </a:rPr>
                  <a:t>CURSO </a:t>
                </a:r>
                <a:r>
                  <a:rPr lang="pt-BR" sz="2001" spc="-58" dirty="0">
                    <a:solidFill>
                      <a:srgbClr val="FFFFFF"/>
                    </a:solidFill>
                    <a:latin typeface="Montserrat Medium" pitchFamily="2" charset="77"/>
                    <a:cs typeface="Montserrat-Light"/>
                  </a:rPr>
                  <a:t>TÉCNICO </a:t>
                </a:r>
                <a:r>
                  <a:rPr lang="pt-BR" sz="2001" spc="-21" dirty="0">
                    <a:solidFill>
                      <a:srgbClr val="FFFFFF"/>
                    </a:solidFill>
                    <a:latin typeface="Montserrat Medium" pitchFamily="2" charset="77"/>
                    <a:cs typeface="Montserrat-Light"/>
                  </a:rPr>
                  <a:t>DE</a:t>
                </a:r>
                <a:r>
                  <a:rPr lang="pt-BR" sz="2001" spc="112" dirty="0">
                    <a:solidFill>
                      <a:srgbClr val="FFFFFF"/>
                    </a:solidFill>
                    <a:latin typeface="Montserrat Medium" pitchFamily="2" charset="77"/>
                    <a:cs typeface="Montserrat-Light"/>
                  </a:rPr>
                  <a:t> </a:t>
                </a:r>
                <a:r>
                  <a:rPr lang="pt-BR" sz="2001" spc="-52" dirty="0">
                    <a:solidFill>
                      <a:srgbClr val="FFFFFF"/>
                    </a:solidFill>
                    <a:latin typeface="Montserrat Medium" pitchFamily="2" charset="77"/>
                    <a:cs typeface="Montserrat-Light"/>
                  </a:rPr>
                  <a:t>REDES</a:t>
                </a:r>
                <a:endParaRPr lang="pt-BR" sz="2001" dirty="0">
                  <a:latin typeface="Montserrat Medium" pitchFamily="2" charset="77"/>
                  <a:cs typeface="Montserrat-Light"/>
                </a:endParaRPr>
              </a:p>
              <a:p>
                <a:pPr marL="7701" marR="3081">
                  <a:lnSpc>
                    <a:spcPct val="137400"/>
                  </a:lnSpc>
                </a:pPr>
                <a:r>
                  <a:rPr lang="pt-BR" sz="2001" spc="-45" dirty="0">
                    <a:solidFill>
                      <a:srgbClr val="FFFFFF"/>
                    </a:solidFill>
                    <a:latin typeface="Montserrat Medium" pitchFamily="2" charset="77"/>
                    <a:cs typeface="Montserrat-Light"/>
                  </a:rPr>
                  <a:t>CURSO </a:t>
                </a:r>
                <a:r>
                  <a:rPr lang="pt-BR" sz="2001" spc="-58" dirty="0">
                    <a:solidFill>
                      <a:srgbClr val="FFFFFF"/>
                    </a:solidFill>
                    <a:latin typeface="Montserrat Medium" pitchFamily="2" charset="77"/>
                    <a:cs typeface="Montserrat-Light"/>
                  </a:rPr>
                  <a:t>TÉCNICO </a:t>
                </a:r>
                <a:r>
                  <a:rPr lang="pt-BR" sz="2001" spc="-21" dirty="0">
                    <a:solidFill>
                      <a:srgbClr val="FFFFFF"/>
                    </a:solidFill>
                    <a:latin typeface="Montserrat Medium" pitchFamily="2" charset="77"/>
                    <a:cs typeface="Montserrat-Light"/>
                  </a:rPr>
                  <a:t>DE </a:t>
                </a:r>
                <a:r>
                  <a:rPr lang="pt-BR" sz="2001" spc="-76" dirty="0">
                    <a:solidFill>
                      <a:srgbClr val="FFFFFF"/>
                    </a:solidFill>
                    <a:latin typeface="Montserrat Medium" pitchFamily="2" charset="77"/>
                    <a:cs typeface="Montserrat-Light"/>
                  </a:rPr>
                  <a:t>DESENVOLVIMENTO</a:t>
                </a:r>
              </a:p>
              <a:p>
                <a:pPr marL="7701" marR="3081">
                  <a:lnSpc>
                    <a:spcPct val="137400"/>
                  </a:lnSpc>
                </a:pPr>
                <a:r>
                  <a:rPr lang="pt-BR" sz="2000" spc="-76" dirty="0">
                    <a:solidFill>
                      <a:srgbClr val="FFFFFF"/>
                    </a:solidFill>
                    <a:latin typeface="Montserrat Medium" pitchFamily="2" charset="77"/>
                    <a:cs typeface="Montserrat-Light"/>
                  </a:rPr>
                  <a:t>2</a:t>
                </a:r>
                <a14:m>
                  <m:oMath xmlns:m="http://schemas.openxmlformats.org/officeDocument/2006/math">
                    <m:r>
                      <a:rPr lang="pt-BR" sz="1600" b="0" i="1" spc="-76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Montserrat-Light"/>
                      </a:rPr>
                      <m:t>º </m:t>
                    </m:r>
                    <m:r>
                      <a:rPr lang="pt-BR" sz="1600" b="0" i="1" spc="-76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Montserrat-Light"/>
                      </a:rPr>
                      <m:t>𝑆𝑒𝑚𝑒𝑠𝑡𝑟𝑒</m:t>
                    </m:r>
                    <m:r>
                      <a:rPr lang="pt-BR" sz="1600" b="0" i="1" spc="-76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Montserrat-Light"/>
                      </a:rPr>
                      <m:t> −</m:t>
                    </m:r>
                    <m:r>
                      <a:rPr lang="pt-BR" sz="1600" b="0" i="1" spc="-76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Montserrat-Light"/>
                      </a:rPr>
                      <m:t>𝑆𝑝𝑟𝑖𝑛𝑡</m:t>
                    </m:r>
                    <m:r>
                      <a:rPr lang="pt-BR" sz="1600" b="0" i="1" spc="-76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Montserrat-Light"/>
                      </a:rPr>
                      <m:t>… − </m:t>
                    </m:r>
                    <m:r>
                      <a:rPr lang="pt-BR" sz="1600" b="0" i="1" spc="-76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ontserrat-Light"/>
                      </a:rPr>
                      <m:t>𝑑𝑑</m:t>
                    </m:r>
                    <m:r>
                      <a:rPr lang="pt-BR" sz="1600" b="0" i="1" spc="-76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ontserrat-Light"/>
                      </a:rPr>
                      <m:t>/</m:t>
                    </m:r>
                    <m:r>
                      <a:rPr lang="pt-BR" sz="1600" b="0" i="1" spc="-76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ontserrat-Light"/>
                      </a:rPr>
                      <m:t>𝑀𝑀</m:t>
                    </m:r>
                  </m:oMath>
                </a14:m>
                <a:r>
                  <a:rPr lang="pt-BR" sz="2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Montserrat-Light"/>
                  </a:rPr>
                  <a:t>/</a:t>
                </a:r>
                <a:r>
                  <a:rPr lang="pt-BR" sz="20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Montserrat-Light"/>
                  </a:rPr>
                  <a:t>yyyy</a:t>
                </a:r>
                <a:r>
                  <a:rPr lang="pt-BR" sz="2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Montserrat-Light"/>
                  </a:rPr>
                  <a:t> - </a:t>
                </a:r>
                <a14:m>
                  <m:oMath xmlns:m="http://schemas.openxmlformats.org/officeDocument/2006/math">
                    <m:r>
                      <a:rPr lang="pt-BR" sz="2000" i="1" spc="-76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ontserrat-Light"/>
                      </a:rPr>
                      <m:t>𝑑𝑑</m:t>
                    </m:r>
                    <m:r>
                      <a:rPr lang="pt-BR" sz="2000" i="1" spc="-76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ontserrat-Light"/>
                      </a:rPr>
                      <m:t>/</m:t>
                    </m:r>
                    <m:r>
                      <a:rPr lang="pt-BR" sz="2000" i="1" spc="-76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ontserrat-Light"/>
                      </a:rPr>
                      <m:t>𝑀𝑀</m:t>
                    </m:r>
                  </m:oMath>
                </a14:m>
                <a:r>
                  <a:rPr lang="pt-BR" sz="2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Montserrat-Light"/>
                  </a:rPr>
                  <a:t>/</a:t>
                </a:r>
                <a:r>
                  <a:rPr lang="pt-BR" sz="20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Montserrat-Light"/>
                  </a:rPr>
                  <a:t>yyyy</a:t>
                </a:r>
                <a:r>
                  <a:rPr lang="pt-BR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ontserrat-Light"/>
                  </a:rPr>
                  <a:t> </a:t>
                </a:r>
                <a:endParaRPr sz="2000" dirty="0">
                  <a:latin typeface="Cambria Math" panose="02040503050406030204" pitchFamily="18" charset="0"/>
                  <a:ea typeface="Cambria Math" panose="02040503050406030204" pitchFamily="18" charset="0"/>
                  <a:cs typeface="Montserrat-Light"/>
                </a:endParaRPr>
              </a:p>
            </p:txBody>
          </p:sp>
        </mc:Choice>
        <mc:Fallback>
          <p:sp>
            <p:nvSpPr>
              <p:cNvPr id="546" name="object 5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455" y="3471855"/>
                <a:ext cx="6131893" cy="1232211"/>
              </a:xfrm>
              <a:prstGeom prst="rect">
                <a:avLst/>
              </a:prstGeom>
              <a:blipFill>
                <a:blip r:embed="rId4"/>
                <a:stretch>
                  <a:fillRect l="-2273" b="-122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7" name="object 547"/>
          <p:cNvSpPr txBox="1"/>
          <p:nvPr/>
        </p:nvSpPr>
        <p:spPr>
          <a:xfrm>
            <a:off x="304618" y="2232197"/>
            <a:ext cx="102592" cy="12506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7701">
              <a:lnSpc>
                <a:spcPts val="825"/>
              </a:lnSpc>
            </a:pPr>
            <a:r>
              <a:rPr sz="788" spc="-79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788" spc="-6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88" spc="-9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788" spc="-7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88" spc="21" dirty="0">
                <a:solidFill>
                  <a:srgbClr val="FFFFFF"/>
                </a:solidFill>
                <a:latin typeface="Arial"/>
                <a:cs typeface="Arial"/>
              </a:rPr>
              <a:t>NA</a:t>
            </a:r>
            <a:r>
              <a:rPr sz="788" spc="-7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88" spc="-3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788" spc="1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88" spc="-3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788" spc="-6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88" spc="-42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788" spc="-6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88" spc="-5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788" spc="-7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88" spc="2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788" spc="-6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88" spc="-88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788" spc="-6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88" spc="30" dirty="0">
                <a:solidFill>
                  <a:srgbClr val="FFFFFF"/>
                </a:solidFill>
                <a:latin typeface="Arial"/>
                <a:cs typeface="Arial"/>
              </a:rPr>
              <a:t>MÁT</a:t>
            </a:r>
            <a:r>
              <a:rPr sz="788" spc="-6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88" spc="-3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788" spc="-6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88" spc="4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788" spc="-8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88" spc="-67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788">
              <a:latin typeface="Arial"/>
              <a:cs typeface="Arial"/>
            </a:endParaRPr>
          </a:p>
        </p:txBody>
      </p:sp>
      <p:sp>
        <p:nvSpPr>
          <p:cNvPr id="548" name="object 548"/>
          <p:cNvSpPr/>
          <p:nvPr/>
        </p:nvSpPr>
        <p:spPr>
          <a:xfrm>
            <a:off x="359178" y="3530353"/>
            <a:ext cx="0" cy="634971"/>
          </a:xfrm>
          <a:custGeom>
            <a:avLst/>
            <a:gdLst/>
            <a:ahLst/>
            <a:cxnLst/>
            <a:rect l="l" t="t" r="r" b="b"/>
            <a:pathLst>
              <a:path h="1047115">
                <a:moveTo>
                  <a:pt x="0" y="1047088"/>
                </a:moveTo>
                <a:lnTo>
                  <a:pt x="0" y="0"/>
                </a:lnTo>
              </a:path>
            </a:pathLst>
          </a:custGeom>
          <a:ln w="104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49" name="object 549"/>
          <p:cNvSpPr txBox="1"/>
          <p:nvPr/>
        </p:nvSpPr>
        <p:spPr>
          <a:xfrm>
            <a:off x="303503" y="4258234"/>
            <a:ext cx="102592" cy="304201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7701">
              <a:lnSpc>
                <a:spcPts val="834"/>
              </a:lnSpc>
            </a:pPr>
            <a:r>
              <a:rPr sz="788" b="1" spc="109" dirty="0">
                <a:solidFill>
                  <a:srgbClr val="FFFFFF"/>
                </a:solidFill>
                <a:latin typeface="Arial"/>
                <a:cs typeface="Arial"/>
              </a:rPr>
              <a:t>201</a:t>
            </a:r>
            <a:r>
              <a:rPr sz="788" b="1" spc="-1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88" b="1" spc="3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788">
              <a:latin typeface="Arial"/>
              <a:cs typeface="Arial"/>
            </a:endParaRPr>
          </a:p>
        </p:txBody>
      </p:sp>
      <p:sp>
        <p:nvSpPr>
          <p:cNvPr id="550" name="object 550"/>
          <p:cNvSpPr txBox="1"/>
          <p:nvPr/>
        </p:nvSpPr>
        <p:spPr>
          <a:xfrm>
            <a:off x="4432521" y="5652591"/>
            <a:ext cx="2815977" cy="34020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lang="en-US" sz="1031" b="1" spc="36" dirty="0">
                <a:solidFill>
                  <a:srgbClr val="FFFFFF"/>
                </a:solidFill>
                <a:latin typeface="Montserrat"/>
                <a:cs typeface="Montserrat"/>
              </a:rPr>
              <a:t>DIRETOR</a:t>
            </a:r>
          </a:p>
          <a:p>
            <a:pPr marL="7701">
              <a:spcBef>
                <a:spcPts val="79"/>
              </a:spcBef>
            </a:pPr>
            <a:r>
              <a:rPr lang="en-US" sz="1031" spc="36" dirty="0">
                <a:solidFill>
                  <a:srgbClr val="FFFFFF"/>
                </a:solidFill>
                <a:latin typeface="Montserrat"/>
                <a:cs typeface="Montserrat"/>
              </a:rPr>
              <a:t>Bona – </a:t>
            </a:r>
            <a:r>
              <a:rPr lang="en-US" sz="1031" spc="36" dirty="0" err="1">
                <a:solidFill>
                  <a:srgbClr val="FFFFFF"/>
                </a:solidFill>
                <a:latin typeface="Montserrat"/>
                <a:cs typeface="Montserrat"/>
              </a:rPr>
              <a:t>mauricio.bona@sp.senai.br</a:t>
            </a:r>
            <a:endParaRPr lang="en-US" sz="1031" dirty="0">
              <a:latin typeface="Montserrat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133502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31775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" name="object 3"/>
          <p:cNvSpPr/>
          <p:nvPr/>
        </p:nvSpPr>
        <p:spPr>
          <a:xfrm>
            <a:off x="4631775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" name="object 4"/>
          <p:cNvSpPr/>
          <p:nvPr/>
        </p:nvSpPr>
        <p:spPr>
          <a:xfrm>
            <a:off x="4631775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" name="object 5"/>
          <p:cNvSpPr/>
          <p:nvPr/>
        </p:nvSpPr>
        <p:spPr>
          <a:xfrm>
            <a:off x="4631775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" name="object 6"/>
          <p:cNvSpPr/>
          <p:nvPr/>
        </p:nvSpPr>
        <p:spPr>
          <a:xfrm>
            <a:off x="4631775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" name="object 7"/>
          <p:cNvSpPr/>
          <p:nvPr/>
        </p:nvSpPr>
        <p:spPr>
          <a:xfrm>
            <a:off x="4631775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" name="object 8"/>
          <p:cNvSpPr/>
          <p:nvPr/>
        </p:nvSpPr>
        <p:spPr>
          <a:xfrm>
            <a:off x="4631775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" name="object 9"/>
          <p:cNvSpPr/>
          <p:nvPr/>
        </p:nvSpPr>
        <p:spPr>
          <a:xfrm>
            <a:off x="4631775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" name="object 10"/>
          <p:cNvSpPr/>
          <p:nvPr/>
        </p:nvSpPr>
        <p:spPr>
          <a:xfrm>
            <a:off x="4631775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" name="object 11"/>
          <p:cNvSpPr/>
          <p:nvPr/>
        </p:nvSpPr>
        <p:spPr>
          <a:xfrm>
            <a:off x="4631775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" name="object 12"/>
          <p:cNvSpPr/>
          <p:nvPr/>
        </p:nvSpPr>
        <p:spPr>
          <a:xfrm>
            <a:off x="4455724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" name="object 13"/>
          <p:cNvSpPr/>
          <p:nvPr/>
        </p:nvSpPr>
        <p:spPr>
          <a:xfrm>
            <a:off x="4455724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" name="object 14"/>
          <p:cNvSpPr/>
          <p:nvPr/>
        </p:nvSpPr>
        <p:spPr>
          <a:xfrm>
            <a:off x="4455724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" name="object 15"/>
          <p:cNvSpPr/>
          <p:nvPr/>
        </p:nvSpPr>
        <p:spPr>
          <a:xfrm>
            <a:off x="4455724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" name="object 16"/>
          <p:cNvSpPr/>
          <p:nvPr/>
        </p:nvSpPr>
        <p:spPr>
          <a:xfrm>
            <a:off x="4455724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7"/>
          <p:cNvSpPr/>
          <p:nvPr/>
        </p:nvSpPr>
        <p:spPr>
          <a:xfrm>
            <a:off x="4455724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" name="object 18"/>
          <p:cNvSpPr/>
          <p:nvPr/>
        </p:nvSpPr>
        <p:spPr>
          <a:xfrm>
            <a:off x="4455724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" name="object 19"/>
          <p:cNvSpPr/>
          <p:nvPr/>
        </p:nvSpPr>
        <p:spPr>
          <a:xfrm>
            <a:off x="4455724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" name="object 20"/>
          <p:cNvSpPr/>
          <p:nvPr/>
        </p:nvSpPr>
        <p:spPr>
          <a:xfrm>
            <a:off x="4455724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" name="object 21"/>
          <p:cNvSpPr/>
          <p:nvPr/>
        </p:nvSpPr>
        <p:spPr>
          <a:xfrm>
            <a:off x="4455724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" name="object 22"/>
          <p:cNvSpPr/>
          <p:nvPr/>
        </p:nvSpPr>
        <p:spPr>
          <a:xfrm>
            <a:off x="4279672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" name="object 23"/>
          <p:cNvSpPr/>
          <p:nvPr/>
        </p:nvSpPr>
        <p:spPr>
          <a:xfrm>
            <a:off x="4279672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" name="object 24"/>
          <p:cNvSpPr/>
          <p:nvPr/>
        </p:nvSpPr>
        <p:spPr>
          <a:xfrm>
            <a:off x="4279672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object 25"/>
          <p:cNvSpPr/>
          <p:nvPr/>
        </p:nvSpPr>
        <p:spPr>
          <a:xfrm>
            <a:off x="4279672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" name="object 26"/>
          <p:cNvSpPr/>
          <p:nvPr/>
        </p:nvSpPr>
        <p:spPr>
          <a:xfrm>
            <a:off x="4279672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" name="object 27"/>
          <p:cNvSpPr/>
          <p:nvPr/>
        </p:nvSpPr>
        <p:spPr>
          <a:xfrm>
            <a:off x="4279672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" name="object 28"/>
          <p:cNvSpPr/>
          <p:nvPr/>
        </p:nvSpPr>
        <p:spPr>
          <a:xfrm>
            <a:off x="4279672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" name="object 29"/>
          <p:cNvSpPr/>
          <p:nvPr/>
        </p:nvSpPr>
        <p:spPr>
          <a:xfrm>
            <a:off x="4279672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" name="object 30"/>
          <p:cNvSpPr/>
          <p:nvPr/>
        </p:nvSpPr>
        <p:spPr>
          <a:xfrm>
            <a:off x="4279672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" name="object 31"/>
          <p:cNvSpPr/>
          <p:nvPr/>
        </p:nvSpPr>
        <p:spPr>
          <a:xfrm>
            <a:off x="4279672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" name="object 32"/>
          <p:cNvSpPr/>
          <p:nvPr/>
        </p:nvSpPr>
        <p:spPr>
          <a:xfrm>
            <a:off x="4103621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" name="object 33"/>
          <p:cNvSpPr/>
          <p:nvPr/>
        </p:nvSpPr>
        <p:spPr>
          <a:xfrm>
            <a:off x="4103621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" name="object 34"/>
          <p:cNvSpPr/>
          <p:nvPr/>
        </p:nvSpPr>
        <p:spPr>
          <a:xfrm>
            <a:off x="4103621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" name="object 35"/>
          <p:cNvSpPr/>
          <p:nvPr/>
        </p:nvSpPr>
        <p:spPr>
          <a:xfrm>
            <a:off x="4103621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" name="object 36"/>
          <p:cNvSpPr/>
          <p:nvPr/>
        </p:nvSpPr>
        <p:spPr>
          <a:xfrm>
            <a:off x="4103621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" name="object 37"/>
          <p:cNvSpPr/>
          <p:nvPr/>
        </p:nvSpPr>
        <p:spPr>
          <a:xfrm>
            <a:off x="4103621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" name="object 38"/>
          <p:cNvSpPr/>
          <p:nvPr/>
        </p:nvSpPr>
        <p:spPr>
          <a:xfrm>
            <a:off x="4103621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" name="object 39"/>
          <p:cNvSpPr/>
          <p:nvPr/>
        </p:nvSpPr>
        <p:spPr>
          <a:xfrm>
            <a:off x="4103621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" name="object 40"/>
          <p:cNvSpPr/>
          <p:nvPr/>
        </p:nvSpPr>
        <p:spPr>
          <a:xfrm>
            <a:off x="4103621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" name="object 41"/>
          <p:cNvSpPr/>
          <p:nvPr/>
        </p:nvSpPr>
        <p:spPr>
          <a:xfrm>
            <a:off x="4103621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" name="object 42"/>
          <p:cNvSpPr/>
          <p:nvPr/>
        </p:nvSpPr>
        <p:spPr>
          <a:xfrm>
            <a:off x="3927573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" name="object 43"/>
          <p:cNvSpPr/>
          <p:nvPr/>
        </p:nvSpPr>
        <p:spPr>
          <a:xfrm>
            <a:off x="3927573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" name="object 44"/>
          <p:cNvSpPr/>
          <p:nvPr/>
        </p:nvSpPr>
        <p:spPr>
          <a:xfrm>
            <a:off x="3927573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" name="object 45"/>
          <p:cNvSpPr/>
          <p:nvPr/>
        </p:nvSpPr>
        <p:spPr>
          <a:xfrm>
            <a:off x="3927573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" name="object 46"/>
          <p:cNvSpPr/>
          <p:nvPr/>
        </p:nvSpPr>
        <p:spPr>
          <a:xfrm>
            <a:off x="3927573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" name="object 47"/>
          <p:cNvSpPr/>
          <p:nvPr/>
        </p:nvSpPr>
        <p:spPr>
          <a:xfrm>
            <a:off x="3927573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" name="object 48"/>
          <p:cNvSpPr/>
          <p:nvPr/>
        </p:nvSpPr>
        <p:spPr>
          <a:xfrm>
            <a:off x="3927573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" name="object 49"/>
          <p:cNvSpPr/>
          <p:nvPr/>
        </p:nvSpPr>
        <p:spPr>
          <a:xfrm>
            <a:off x="3927573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" name="object 50"/>
          <p:cNvSpPr/>
          <p:nvPr/>
        </p:nvSpPr>
        <p:spPr>
          <a:xfrm>
            <a:off x="3927573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" name="object 51"/>
          <p:cNvSpPr/>
          <p:nvPr/>
        </p:nvSpPr>
        <p:spPr>
          <a:xfrm>
            <a:off x="3927573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" name="object 52"/>
          <p:cNvSpPr/>
          <p:nvPr/>
        </p:nvSpPr>
        <p:spPr>
          <a:xfrm>
            <a:off x="3751521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" name="object 53"/>
          <p:cNvSpPr/>
          <p:nvPr/>
        </p:nvSpPr>
        <p:spPr>
          <a:xfrm>
            <a:off x="3751521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4" name="object 54"/>
          <p:cNvSpPr/>
          <p:nvPr/>
        </p:nvSpPr>
        <p:spPr>
          <a:xfrm>
            <a:off x="3751521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5" name="object 55"/>
          <p:cNvSpPr/>
          <p:nvPr/>
        </p:nvSpPr>
        <p:spPr>
          <a:xfrm>
            <a:off x="3751521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6" name="object 56"/>
          <p:cNvSpPr/>
          <p:nvPr/>
        </p:nvSpPr>
        <p:spPr>
          <a:xfrm>
            <a:off x="3751521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7" name="object 57"/>
          <p:cNvSpPr/>
          <p:nvPr/>
        </p:nvSpPr>
        <p:spPr>
          <a:xfrm>
            <a:off x="3751521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8" name="object 58"/>
          <p:cNvSpPr/>
          <p:nvPr/>
        </p:nvSpPr>
        <p:spPr>
          <a:xfrm>
            <a:off x="3751521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9" name="object 59"/>
          <p:cNvSpPr/>
          <p:nvPr/>
        </p:nvSpPr>
        <p:spPr>
          <a:xfrm>
            <a:off x="3751521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0" name="object 60"/>
          <p:cNvSpPr/>
          <p:nvPr/>
        </p:nvSpPr>
        <p:spPr>
          <a:xfrm>
            <a:off x="3751521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1" name="object 61"/>
          <p:cNvSpPr/>
          <p:nvPr/>
        </p:nvSpPr>
        <p:spPr>
          <a:xfrm>
            <a:off x="3751521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2" name="object 62"/>
          <p:cNvSpPr/>
          <p:nvPr/>
        </p:nvSpPr>
        <p:spPr>
          <a:xfrm>
            <a:off x="3575470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3" name="object 63"/>
          <p:cNvSpPr/>
          <p:nvPr/>
        </p:nvSpPr>
        <p:spPr>
          <a:xfrm>
            <a:off x="3575470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4" name="object 64"/>
          <p:cNvSpPr/>
          <p:nvPr/>
        </p:nvSpPr>
        <p:spPr>
          <a:xfrm>
            <a:off x="3575470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5" name="object 65"/>
          <p:cNvSpPr/>
          <p:nvPr/>
        </p:nvSpPr>
        <p:spPr>
          <a:xfrm>
            <a:off x="3575470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6" name="object 66"/>
          <p:cNvSpPr/>
          <p:nvPr/>
        </p:nvSpPr>
        <p:spPr>
          <a:xfrm>
            <a:off x="3575470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7" name="object 67"/>
          <p:cNvSpPr/>
          <p:nvPr/>
        </p:nvSpPr>
        <p:spPr>
          <a:xfrm>
            <a:off x="3575470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8" name="object 68"/>
          <p:cNvSpPr/>
          <p:nvPr/>
        </p:nvSpPr>
        <p:spPr>
          <a:xfrm>
            <a:off x="3575470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9" name="object 69"/>
          <p:cNvSpPr/>
          <p:nvPr/>
        </p:nvSpPr>
        <p:spPr>
          <a:xfrm>
            <a:off x="3575470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0" name="object 70"/>
          <p:cNvSpPr/>
          <p:nvPr/>
        </p:nvSpPr>
        <p:spPr>
          <a:xfrm>
            <a:off x="3575470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1" name="object 71"/>
          <p:cNvSpPr/>
          <p:nvPr/>
        </p:nvSpPr>
        <p:spPr>
          <a:xfrm>
            <a:off x="3575470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2" name="object 72"/>
          <p:cNvSpPr/>
          <p:nvPr/>
        </p:nvSpPr>
        <p:spPr>
          <a:xfrm>
            <a:off x="3399419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3" name="object 73"/>
          <p:cNvSpPr/>
          <p:nvPr/>
        </p:nvSpPr>
        <p:spPr>
          <a:xfrm>
            <a:off x="3399419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4" name="object 74"/>
          <p:cNvSpPr/>
          <p:nvPr/>
        </p:nvSpPr>
        <p:spPr>
          <a:xfrm>
            <a:off x="3399419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5" name="object 75"/>
          <p:cNvSpPr/>
          <p:nvPr/>
        </p:nvSpPr>
        <p:spPr>
          <a:xfrm>
            <a:off x="3399419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6" name="object 76"/>
          <p:cNvSpPr/>
          <p:nvPr/>
        </p:nvSpPr>
        <p:spPr>
          <a:xfrm>
            <a:off x="3399419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7" name="object 77"/>
          <p:cNvSpPr/>
          <p:nvPr/>
        </p:nvSpPr>
        <p:spPr>
          <a:xfrm>
            <a:off x="3399419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8" name="object 78"/>
          <p:cNvSpPr/>
          <p:nvPr/>
        </p:nvSpPr>
        <p:spPr>
          <a:xfrm>
            <a:off x="3399419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9" name="object 79"/>
          <p:cNvSpPr/>
          <p:nvPr/>
        </p:nvSpPr>
        <p:spPr>
          <a:xfrm>
            <a:off x="3399419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0" name="object 80"/>
          <p:cNvSpPr/>
          <p:nvPr/>
        </p:nvSpPr>
        <p:spPr>
          <a:xfrm>
            <a:off x="3399419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1" name="object 81"/>
          <p:cNvSpPr/>
          <p:nvPr/>
        </p:nvSpPr>
        <p:spPr>
          <a:xfrm>
            <a:off x="3399419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2" name="object 82"/>
          <p:cNvSpPr/>
          <p:nvPr/>
        </p:nvSpPr>
        <p:spPr>
          <a:xfrm>
            <a:off x="3223367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3" name="object 83"/>
          <p:cNvSpPr/>
          <p:nvPr/>
        </p:nvSpPr>
        <p:spPr>
          <a:xfrm>
            <a:off x="3223367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4" name="object 84"/>
          <p:cNvSpPr/>
          <p:nvPr/>
        </p:nvSpPr>
        <p:spPr>
          <a:xfrm>
            <a:off x="3223367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5" name="object 85"/>
          <p:cNvSpPr/>
          <p:nvPr/>
        </p:nvSpPr>
        <p:spPr>
          <a:xfrm>
            <a:off x="3223367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6" name="object 86"/>
          <p:cNvSpPr/>
          <p:nvPr/>
        </p:nvSpPr>
        <p:spPr>
          <a:xfrm>
            <a:off x="3223367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7" name="object 87"/>
          <p:cNvSpPr/>
          <p:nvPr/>
        </p:nvSpPr>
        <p:spPr>
          <a:xfrm>
            <a:off x="3223367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8" name="object 88"/>
          <p:cNvSpPr/>
          <p:nvPr/>
        </p:nvSpPr>
        <p:spPr>
          <a:xfrm>
            <a:off x="3223367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9" name="object 89"/>
          <p:cNvSpPr/>
          <p:nvPr/>
        </p:nvSpPr>
        <p:spPr>
          <a:xfrm>
            <a:off x="3223367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0" name="object 90"/>
          <p:cNvSpPr/>
          <p:nvPr/>
        </p:nvSpPr>
        <p:spPr>
          <a:xfrm>
            <a:off x="3223367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1" name="object 91"/>
          <p:cNvSpPr/>
          <p:nvPr/>
        </p:nvSpPr>
        <p:spPr>
          <a:xfrm>
            <a:off x="3223367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2" name="object 92"/>
          <p:cNvSpPr/>
          <p:nvPr/>
        </p:nvSpPr>
        <p:spPr>
          <a:xfrm>
            <a:off x="3047316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3" name="object 93"/>
          <p:cNvSpPr/>
          <p:nvPr/>
        </p:nvSpPr>
        <p:spPr>
          <a:xfrm>
            <a:off x="3047316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4" name="object 94"/>
          <p:cNvSpPr/>
          <p:nvPr/>
        </p:nvSpPr>
        <p:spPr>
          <a:xfrm>
            <a:off x="3047316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5" name="object 95"/>
          <p:cNvSpPr/>
          <p:nvPr/>
        </p:nvSpPr>
        <p:spPr>
          <a:xfrm>
            <a:off x="3047316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6" name="object 96"/>
          <p:cNvSpPr/>
          <p:nvPr/>
        </p:nvSpPr>
        <p:spPr>
          <a:xfrm>
            <a:off x="3047316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7" name="object 97"/>
          <p:cNvSpPr/>
          <p:nvPr/>
        </p:nvSpPr>
        <p:spPr>
          <a:xfrm>
            <a:off x="3047316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8" name="object 98"/>
          <p:cNvSpPr/>
          <p:nvPr/>
        </p:nvSpPr>
        <p:spPr>
          <a:xfrm>
            <a:off x="3047316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9" name="object 99"/>
          <p:cNvSpPr/>
          <p:nvPr/>
        </p:nvSpPr>
        <p:spPr>
          <a:xfrm>
            <a:off x="3047316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0" name="object 100"/>
          <p:cNvSpPr/>
          <p:nvPr/>
        </p:nvSpPr>
        <p:spPr>
          <a:xfrm>
            <a:off x="3047316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1" name="object 101"/>
          <p:cNvSpPr/>
          <p:nvPr/>
        </p:nvSpPr>
        <p:spPr>
          <a:xfrm>
            <a:off x="3047316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2" name="object 102"/>
          <p:cNvSpPr/>
          <p:nvPr/>
        </p:nvSpPr>
        <p:spPr>
          <a:xfrm>
            <a:off x="2871265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3" name="object 103"/>
          <p:cNvSpPr/>
          <p:nvPr/>
        </p:nvSpPr>
        <p:spPr>
          <a:xfrm>
            <a:off x="2871265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4" name="object 104"/>
          <p:cNvSpPr/>
          <p:nvPr/>
        </p:nvSpPr>
        <p:spPr>
          <a:xfrm>
            <a:off x="2871265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5" name="object 105"/>
          <p:cNvSpPr/>
          <p:nvPr/>
        </p:nvSpPr>
        <p:spPr>
          <a:xfrm>
            <a:off x="2871265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6" name="object 106"/>
          <p:cNvSpPr/>
          <p:nvPr/>
        </p:nvSpPr>
        <p:spPr>
          <a:xfrm>
            <a:off x="2871265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7" name="object 107"/>
          <p:cNvSpPr/>
          <p:nvPr/>
        </p:nvSpPr>
        <p:spPr>
          <a:xfrm>
            <a:off x="2871265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8" name="object 108"/>
          <p:cNvSpPr/>
          <p:nvPr/>
        </p:nvSpPr>
        <p:spPr>
          <a:xfrm>
            <a:off x="2871265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9" name="object 109"/>
          <p:cNvSpPr/>
          <p:nvPr/>
        </p:nvSpPr>
        <p:spPr>
          <a:xfrm>
            <a:off x="2871265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0" name="object 110"/>
          <p:cNvSpPr/>
          <p:nvPr/>
        </p:nvSpPr>
        <p:spPr>
          <a:xfrm>
            <a:off x="2871265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1" name="object 111"/>
          <p:cNvSpPr/>
          <p:nvPr/>
        </p:nvSpPr>
        <p:spPr>
          <a:xfrm>
            <a:off x="2871265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2" name="object 112"/>
          <p:cNvSpPr/>
          <p:nvPr/>
        </p:nvSpPr>
        <p:spPr>
          <a:xfrm>
            <a:off x="2695213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3" name="object 113"/>
          <p:cNvSpPr/>
          <p:nvPr/>
        </p:nvSpPr>
        <p:spPr>
          <a:xfrm>
            <a:off x="2695213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4" name="object 114"/>
          <p:cNvSpPr/>
          <p:nvPr/>
        </p:nvSpPr>
        <p:spPr>
          <a:xfrm>
            <a:off x="2695213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5" name="object 115"/>
          <p:cNvSpPr/>
          <p:nvPr/>
        </p:nvSpPr>
        <p:spPr>
          <a:xfrm>
            <a:off x="2695213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6" name="object 116"/>
          <p:cNvSpPr/>
          <p:nvPr/>
        </p:nvSpPr>
        <p:spPr>
          <a:xfrm>
            <a:off x="2695213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7" name="object 117"/>
          <p:cNvSpPr/>
          <p:nvPr/>
        </p:nvSpPr>
        <p:spPr>
          <a:xfrm>
            <a:off x="2695213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8" name="object 118"/>
          <p:cNvSpPr/>
          <p:nvPr/>
        </p:nvSpPr>
        <p:spPr>
          <a:xfrm>
            <a:off x="2695213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9" name="object 119"/>
          <p:cNvSpPr/>
          <p:nvPr/>
        </p:nvSpPr>
        <p:spPr>
          <a:xfrm>
            <a:off x="2695213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0" name="object 120"/>
          <p:cNvSpPr/>
          <p:nvPr/>
        </p:nvSpPr>
        <p:spPr>
          <a:xfrm>
            <a:off x="2695213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1" name="object 121"/>
          <p:cNvSpPr/>
          <p:nvPr/>
        </p:nvSpPr>
        <p:spPr>
          <a:xfrm>
            <a:off x="2695213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2" name="object 122"/>
          <p:cNvSpPr/>
          <p:nvPr/>
        </p:nvSpPr>
        <p:spPr>
          <a:xfrm>
            <a:off x="2519162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3" name="object 123"/>
          <p:cNvSpPr/>
          <p:nvPr/>
        </p:nvSpPr>
        <p:spPr>
          <a:xfrm>
            <a:off x="2519162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4" name="object 124"/>
          <p:cNvSpPr/>
          <p:nvPr/>
        </p:nvSpPr>
        <p:spPr>
          <a:xfrm>
            <a:off x="2519162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5" name="object 125"/>
          <p:cNvSpPr/>
          <p:nvPr/>
        </p:nvSpPr>
        <p:spPr>
          <a:xfrm>
            <a:off x="2519162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6" name="object 126"/>
          <p:cNvSpPr/>
          <p:nvPr/>
        </p:nvSpPr>
        <p:spPr>
          <a:xfrm>
            <a:off x="2519162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7" name="object 127"/>
          <p:cNvSpPr/>
          <p:nvPr/>
        </p:nvSpPr>
        <p:spPr>
          <a:xfrm>
            <a:off x="2519162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8" name="object 128"/>
          <p:cNvSpPr/>
          <p:nvPr/>
        </p:nvSpPr>
        <p:spPr>
          <a:xfrm>
            <a:off x="2519162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9" name="object 129"/>
          <p:cNvSpPr/>
          <p:nvPr/>
        </p:nvSpPr>
        <p:spPr>
          <a:xfrm>
            <a:off x="2519162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0" name="object 130"/>
          <p:cNvSpPr/>
          <p:nvPr/>
        </p:nvSpPr>
        <p:spPr>
          <a:xfrm>
            <a:off x="2519162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1" name="object 131"/>
          <p:cNvSpPr/>
          <p:nvPr/>
        </p:nvSpPr>
        <p:spPr>
          <a:xfrm>
            <a:off x="2519162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2" name="object 132"/>
          <p:cNvSpPr/>
          <p:nvPr/>
        </p:nvSpPr>
        <p:spPr>
          <a:xfrm>
            <a:off x="2330406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3" name="object 133"/>
          <p:cNvSpPr/>
          <p:nvPr/>
        </p:nvSpPr>
        <p:spPr>
          <a:xfrm>
            <a:off x="2330406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4" name="object 134"/>
          <p:cNvSpPr/>
          <p:nvPr/>
        </p:nvSpPr>
        <p:spPr>
          <a:xfrm>
            <a:off x="2330406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5" name="object 135"/>
          <p:cNvSpPr/>
          <p:nvPr/>
        </p:nvSpPr>
        <p:spPr>
          <a:xfrm>
            <a:off x="2330406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6" name="object 136"/>
          <p:cNvSpPr/>
          <p:nvPr/>
        </p:nvSpPr>
        <p:spPr>
          <a:xfrm>
            <a:off x="2330406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7" name="object 137"/>
          <p:cNvSpPr/>
          <p:nvPr/>
        </p:nvSpPr>
        <p:spPr>
          <a:xfrm>
            <a:off x="2330406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8" name="object 138"/>
          <p:cNvSpPr/>
          <p:nvPr/>
        </p:nvSpPr>
        <p:spPr>
          <a:xfrm>
            <a:off x="2330406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9" name="object 139"/>
          <p:cNvSpPr/>
          <p:nvPr/>
        </p:nvSpPr>
        <p:spPr>
          <a:xfrm>
            <a:off x="2330406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0" name="object 140"/>
          <p:cNvSpPr/>
          <p:nvPr/>
        </p:nvSpPr>
        <p:spPr>
          <a:xfrm>
            <a:off x="2330406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1" name="object 141"/>
          <p:cNvSpPr/>
          <p:nvPr/>
        </p:nvSpPr>
        <p:spPr>
          <a:xfrm>
            <a:off x="2330406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2" name="object 142"/>
          <p:cNvSpPr/>
          <p:nvPr/>
        </p:nvSpPr>
        <p:spPr>
          <a:xfrm>
            <a:off x="2154355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3" name="object 143"/>
          <p:cNvSpPr/>
          <p:nvPr/>
        </p:nvSpPr>
        <p:spPr>
          <a:xfrm>
            <a:off x="2154355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4" name="object 144"/>
          <p:cNvSpPr/>
          <p:nvPr/>
        </p:nvSpPr>
        <p:spPr>
          <a:xfrm>
            <a:off x="2154355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5" name="object 145"/>
          <p:cNvSpPr/>
          <p:nvPr/>
        </p:nvSpPr>
        <p:spPr>
          <a:xfrm>
            <a:off x="2154355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6" name="object 146"/>
          <p:cNvSpPr/>
          <p:nvPr/>
        </p:nvSpPr>
        <p:spPr>
          <a:xfrm>
            <a:off x="2154355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7" name="object 147"/>
          <p:cNvSpPr/>
          <p:nvPr/>
        </p:nvSpPr>
        <p:spPr>
          <a:xfrm>
            <a:off x="2154355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8" name="object 148"/>
          <p:cNvSpPr/>
          <p:nvPr/>
        </p:nvSpPr>
        <p:spPr>
          <a:xfrm>
            <a:off x="2154355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9" name="object 149"/>
          <p:cNvSpPr/>
          <p:nvPr/>
        </p:nvSpPr>
        <p:spPr>
          <a:xfrm>
            <a:off x="2154355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0" name="object 150"/>
          <p:cNvSpPr/>
          <p:nvPr/>
        </p:nvSpPr>
        <p:spPr>
          <a:xfrm>
            <a:off x="2154355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1" name="object 151"/>
          <p:cNvSpPr/>
          <p:nvPr/>
        </p:nvSpPr>
        <p:spPr>
          <a:xfrm>
            <a:off x="2154355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2" name="object 152"/>
          <p:cNvSpPr/>
          <p:nvPr/>
        </p:nvSpPr>
        <p:spPr>
          <a:xfrm>
            <a:off x="1978303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3" name="object 153"/>
          <p:cNvSpPr/>
          <p:nvPr/>
        </p:nvSpPr>
        <p:spPr>
          <a:xfrm>
            <a:off x="1978303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4" name="object 154"/>
          <p:cNvSpPr/>
          <p:nvPr/>
        </p:nvSpPr>
        <p:spPr>
          <a:xfrm>
            <a:off x="1978303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5" name="object 155"/>
          <p:cNvSpPr/>
          <p:nvPr/>
        </p:nvSpPr>
        <p:spPr>
          <a:xfrm>
            <a:off x="1978303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6" name="object 156"/>
          <p:cNvSpPr/>
          <p:nvPr/>
        </p:nvSpPr>
        <p:spPr>
          <a:xfrm>
            <a:off x="1978303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7" name="object 157"/>
          <p:cNvSpPr/>
          <p:nvPr/>
        </p:nvSpPr>
        <p:spPr>
          <a:xfrm>
            <a:off x="1978303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8" name="object 158"/>
          <p:cNvSpPr/>
          <p:nvPr/>
        </p:nvSpPr>
        <p:spPr>
          <a:xfrm>
            <a:off x="1978303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9" name="object 159"/>
          <p:cNvSpPr/>
          <p:nvPr/>
        </p:nvSpPr>
        <p:spPr>
          <a:xfrm>
            <a:off x="1978303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0" name="object 160"/>
          <p:cNvSpPr/>
          <p:nvPr/>
        </p:nvSpPr>
        <p:spPr>
          <a:xfrm>
            <a:off x="1978303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1" name="object 161"/>
          <p:cNvSpPr/>
          <p:nvPr/>
        </p:nvSpPr>
        <p:spPr>
          <a:xfrm>
            <a:off x="1978303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2" name="object 162"/>
          <p:cNvSpPr/>
          <p:nvPr/>
        </p:nvSpPr>
        <p:spPr>
          <a:xfrm>
            <a:off x="1802251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3" name="object 163"/>
          <p:cNvSpPr/>
          <p:nvPr/>
        </p:nvSpPr>
        <p:spPr>
          <a:xfrm>
            <a:off x="1802251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4" name="object 164"/>
          <p:cNvSpPr/>
          <p:nvPr/>
        </p:nvSpPr>
        <p:spPr>
          <a:xfrm>
            <a:off x="1802251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5" name="object 165"/>
          <p:cNvSpPr/>
          <p:nvPr/>
        </p:nvSpPr>
        <p:spPr>
          <a:xfrm>
            <a:off x="1802251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6" name="object 166"/>
          <p:cNvSpPr/>
          <p:nvPr/>
        </p:nvSpPr>
        <p:spPr>
          <a:xfrm>
            <a:off x="1802251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7" name="object 167"/>
          <p:cNvSpPr/>
          <p:nvPr/>
        </p:nvSpPr>
        <p:spPr>
          <a:xfrm>
            <a:off x="1802251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8" name="object 168"/>
          <p:cNvSpPr/>
          <p:nvPr/>
        </p:nvSpPr>
        <p:spPr>
          <a:xfrm>
            <a:off x="1802251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9" name="object 169"/>
          <p:cNvSpPr/>
          <p:nvPr/>
        </p:nvSpPr>
        <p:spPr>
          <a:xfrm>
            <a:off x="1802251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0" name="object 170"/>
          <p:cNvSpPr/>
          <p:nvPr/>
        </p:nvSpPr>
        <p:spPr>
          <a:xfrm>
            <a:off x="1802251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1" name="object 171"/>
          <p:cNvSpPr/>
          <p:nvPr/>
        </p:nvSpPr>
        <p:spPr>
          <a:xfrm>
            <a:off x="1802251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2" name="object 172"/>
          <p:cNvSpPr/>
          <p:nvPr/>
        </p:nvSpPr>
        <p:spPr>
          <a:xfrm>
            <a:off x="1626204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3" name="object 173"/>
          <p:cNvSpPr/>
          <p:nvPr/>
        </p:nvSpPr>
        <p:spPr>
          <a:xfrm>
            <a:off x="1626204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4" name="object 174"/>
          <p:cNvSpPr/>
          <p:nvPr/>
        </p:nvSpPr>
        <p:spPr>
          <a:xfrm>
            <a:off x="1626204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5" name="object 175"/>
          <p:cNvSpPr/>
          <p:nvPr/>
        </p:nvSpPr>
        <p:spPr>
          <a:xfrm>
            <a:off x="1626204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6" name="object 176"/>
          <p:cNvSpPr/>
          <p:nvPr/>
        </p:nvSpPr>
        <p:spPr>
          <a:xfrm>
            <a:off x="1626204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7" name="object 177"/>
          <p:cNvSpPr/>
          <p:nvPr/>
        </p:nvSpPr>
        <p:spPr>
          <a:xfrm>
            <a:off x="1626204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8" name="object 178"/>
          <p:cNvSpPr/>
          <p:nvPr/>
        </p:nvSpPr>
        <p:spPr>
          <a:xfrm>
            <a:off x="1626204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9" name="object 179"/>
          <p:cNvSpPr/>
          <p:nvPr/>
        </p:nvSpPr>
        <p:spPr>
          <a:xfrm>
            <a:off x="1626204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0" name="object 180"/>
          <p:cNvSpPr/>
          <p:nvPr/>
        </p:nvSpPr>
        <p:spPr>
          <a:xfrm>
            <a:off x="1626204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1" name="object 181"/>
          <p:cNvSpPr/>
          <p:nvPr/>
        </p:nvSpPr>
        <p:spPr>
          <a:xfrm>
            <a:off x="1626204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2" name="object 182"/>
          <p:cNvSpPr/>
          <p:nvPr/>
        </p:nvSpPr>
        <p:spPr>
          <a:xfrm>
            <a:off x="1450152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3" name="object 183"/>
          <p:cNvSpPr/>
          <p:nvPr/>
        </p:nvSpPr>
        <p:spPr>
          <a:xfrm>
            <a:off x="1450152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4" name="object 184"/>
          <p:cNvSpPr/>
          <p:nvPr/>
        </p:nvSpPr>
        <p:spPr>
          <a:xfrm>
            <a:off x="1450152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5" name="object 185"/>
          <p:cNvSpPr/>
          <p:nvPr/>
        </p:nvSpPr>
        <p:spPr>
          <a:xfrm>
            <a:off x="1450152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6" name="object 186"/>
          <p:cNvSpPr/>
          <p:nvPr/>
        </p:nvSpPr>
        <p:spPr>
          <a:xfrm>
            <a:off x="1450152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7" name="object 187"/>
          <p:cNvSpPr/>
          <p:nvPr/>
        </p:nvSpPr>
        <p:spPr>
          <a:xfrm>
            <a:off x="1450152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8" name="object 188"/>
          <p:cNvSpPr/>
          <p:nvPr/>
        </p:nvSpPr>
        <p:spPr>
          <a:xfrm>
            <a:off x="1450152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9" name="object 189"/>
          <p:cNvSpPr/>
          <p:nvPr/>
        </p:nvSpPr>
        <p:spPr>
          <a:xfrm>
            <a:off x="1450152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0" name="object 190"/>
          <p:cNvSpPr/>
          <p:nvPr/>
        </p:nvSpPr>
        <p:spPr>
          <a:xfrm>
            <a:off x="1450152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1" name="object 191"/>
          <p:cNvSpPr/>
          <p:nvPr/>
        </p:nvSpPr>
        <p:spPr>
          <a:xfrm>
            <a:off x="1450152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2" name="object 192"/>
          <p:cNvSpPr/>
          <p:nvPr/>
        </p:nvSpPr>
        <p:spPr>
          <a:xfrm>
            <a:off x="1274101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3" name="object 193"/>
          <p:cNvSpPr/>
          <p:nvPr/>
        </p:nvSpPr>
        <p:spPr>
          <a:xfrm>
            <a:off x="1274101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4" name="object 194"/>
          <p:cNvSpPr/>
          <p:nvPr/>
        </p:nvSpPr>
        <p:spPr>
          <a:xfrm>
            <a:off x="1274101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5" name="object 195"/>
          <p:cNvSpPr/>
          <p:nvPr/>
        </p:nvSpPr>
        <p:spPr>
          <a:xfrm>
            <a:off x="1274101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6" name="object 196"/>
          <p:cNvSpPr/>
          <p:nvPr/>
        </p:nvSpPr>
        <p:spPr>
          <a:xfrm>
            <a:off x="1274101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7" name="object 197"/>
          <p:cNvSpPr/>
          <p:nvPr/>
        </p:nvSpPr>
        <p:spPr>
          <a:xfrm>
            <a:off x="1274101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8" name="object 198"/>
          <p:cNvSpPr/>
          <p:nvPr/>
        </p:nvSpPr>
        <p:spPr>
          <a:xfrm>
            <a:off x="1274101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9" name="object 199"/>
          <p:cNvSpPr/>
          <p:nvPr/>
        </p:nvSpPr>
        <p:spPr>
          <a:xfrm>
            <a:off x="1274101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0" name="object 200"/>
          <p:cNvSpPr/>
          <p:nvPr/>
        </p:nvSpPr>
        <p:spPr>
          <a:xfrm>
            <a:off x="1274101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1" name="object 201"/>
          <p:cNvSpPr/>
          <p:nvPr/>
        </p:nvSpPr>
        <p:spPr>
          <a:xfrm>
            <a:off x="1274101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2" name="object 202"/>
          <p:cNvSpPr/>
          <p:nvPr/>
        </p:nvSpPr>
        <p:spPr>
          <a:xfrm>
            <a:off x="1098050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3" name="object 203"/>
          <p:cNvSpPr/>
          <p:nvPr/>
        </p:nvSpPr>
        <p:spPr>
          <a:xfrm>
            <a:off x="1098050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4" name="object 204"/>
          <p:cNvSpPr/>
          <p:nvPr/>
        </p:nvSpPr>
        <p:spPr>
          <a:xfrm>
            <a:off x="1098050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5" name="object 205"/>
          <p:cNvSpPr/>
          <p:nvPr/>
        </p:nvSpPr>
        <p:spPr>
          <a:xfrm>
            <a:off x="1098050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6" name="object 206"/>
          <p:cNvSpPr/>
          <p:nvPr/>
        </p:nvSpPr>
        <p:spPr>
          <a:xfrm>
            <a:off x="1098050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7" name="object 207"/>
          <p:cNvSpPr/>
          <p:nvPr/>
        </p:nvSpPr>
        <p:spPr>
          <a:xfrm>
            <a:off x="1098050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8" name="object 208"/>
          <p:cNvSpPr/>
          <p:nvPr/>
        </p:nvSpPr>
        <p:spPr>
          <a:xfrm>
            <a:off x="1098050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9" name="object 209"/>
          <p:cNvSpPr/>
          <p:nvPr/>
        </p:nvSpPr>
        <p:spPr>
          <a:xfrm>
            <a:off x="1098050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0" name="object 210"/>
          <p:cNvSpPr/>
          <p:nvPr/>
        </p:nvSpPr>
        <p:spPr>
          <a:xfrm>
            <a:off x="1098050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1" name="object 211"/>
          <p:cNvSpPr/>
          <p:nvPr/>
        </p:nvSpPr>
        <p:spPr>
          <a:xfrm>
            <a:off x="1098050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2" name="object 212"/>
          <p:cNvSpPr/>
          <p:nvPr/>
        </p:nvSpPr>
        <p:spPr>
          <a:xfrm>
            <a:off x="921998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3" name="object 213"/>
          <p:cNvSpPr/>
          <p:nvPr/>
        </p:nvSpPr>
        <p:spPr>
          <a:xfrm>
            <a:off x="921998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4" name="object 214"/>
          <p:cNvSpPr/>
          <p:nvPr/>
        </p:nvSpPr>
        <p:spPr>
          <a:xfrm>
            <a:off x="921998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5" name="object 215"/>
          <p:cNvSpPr/>
          <p:nvPr/>
        </p:nvSpPr>
        <p:spPr>
          <a:xfrm>
            <a:off x="921998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6" name="object 216"/>
          <p:cNvSpPr/>
          <p:nvPr/>
        </p:nvSpPr>
        <p:spPr>
          <a:xfrm>
            <a:off x="921998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7" name="object 217"/>
          <p:cNvSpPr/>
          <p:nvPr/>
        </p:nvSpPr>
        <p:spPr>
          <a:xfrm>
            <a:off x="921998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8" name="object 218"/>
          <p:cNvSpPr/>
          <p:nvPr/>
        </p:nvSpPr>
        <p:spPr>
          <a:xfrm>
            <a:off x="921998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9" name="object 219"/>
          <p:cNvSpPr/>
          <p:nvPr/>
        </p:nvSpPr>
        <p:spPr>
          <a:xfrm>
            <a:off x="921998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0" name="object 220"/>
          <p:cNvSpPr/>
          <p:nvPr/>
        </p:nvSpPr>
        <p:spPr>
          <a:xfrm>
            <a:off x="921998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1" name="object 221"/>
          <p:cNvSpPr/>
          <p:nvPr/>
        </p:nvSpPr>
        <p:spPr>
          <a:xfrm>
            <a:off x="921998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2" name="object 222"/>
          <p:cNvSpPr/>
          <p:nvPr/>
        </p:nvSpPr>
        <p:spPr>
          <a:xfrm>
            <a:off x="745947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3" name="object 223"/>
          <p:cNvSpPr/>
          <p:nvPr/>
        </p:nvSpPr>
        <p:spPr>
          <a:xfrm>
            <a:off x="745947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4" name="object 224"/>
          <p:cNvSpPr/>
          <p:nvPr/>
        </p:nvSpPr>
        <p:spPr>
          <a:xfrm>
            <a:off x="745947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5" name="object 225"/>
          <p:cNvSpPr/>
          <p:nvPr/>
        </p:nvSpPr>
        <p:spPr>
          <a:xfrm>
            <a:off x="745947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6" name="object 226"/>
          <p:cNvSpPr/>
          <p:nvPr/>
        </p:nvSpPr>
        <p:spPr>
          <a:xfrm>
            <a:off x="745947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7" name="object 227"/>
          <p:cNvSpPr/>
          <p:nvPr/>
        </p:nvSpPr>
        <p:spPr>
          <a:xfrm>
            <a:off x="745947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8" name="object 228"/>
          <p:cNvSpPr/>
          <p:nvPr/>
        </p:nvSpPr>
        <p:spPr>
          <a:xfrm>
            <a:off x="745947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9" name="object 229"/>
          <p:cNvSpPr/>
          <p:nvPr/>
        </p:nvSpPr>
        <p:spPr>
          <a:xfrm>
            <a:off x="745947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0" name="object 230"/>
          <p:cNvSpPr/>
          <p:nvPr/>
        </p:nvSpPr>
        <p:spPr>
          <a:xfrm>
            <a:off x="745947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1" name="object 231"/>
          <p:cNvSpPr/>
          <p:nvPr/>
        </p:nvSpPr>
        <p:spPr>
          <a:xfrm>
            <a:off x="745947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2" name="object 232"/>
          <p:cNvSpPr/>
          <p:nvPr/>
        </p:nvSpPr>
        <p:spPr>
          <a:xfrm>
            <a:off x="569896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3" name="object 233"/>
          <p:cNvSpPr/>
          <p:nvPr/>
        </p:nvSpPr>
        <p:spPr>
          <a:xfrm>
            <a:off x="569896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4" name="object 234"/>
          <p:cNvSpPr/>
          <p:nvPr/>
        </p:nvSpPr>
        <p:spPr>
          <a:xfrm>
            <a:off x="569896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5" name="object 235"/>
          <p:cNvSpPr/>
          <p:nvPr/>
        </p:nvSpPr>
        <p:spPr>
          <a:xfrm>
            <a:off x="569896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6" name="object 236"/>
          <p:cNvSpPr/>
          <p:nvPr/>
        </p:nvSpPr>
        <p:spPr>
          <a:xfrm>
            <a:off x="569896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7" name="object 237"/>
          <p:cNvSpPr/>
          <p:nvPr/>
        </p:nvSpPr>
        <p:spPr>
          <a:xfrm>
            <a:off x="569896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8" name="object 238"/>
          <p:cNvSpPr/>
          <p:nvPr/>
        </p:nvSpPr>
        <p:spPr>
          <a:xfrm>
            <a:off x="569896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9" name="object 239"/>
          <p:cNvSpPr/>
          <p:nvPr/>
        </p:nvSpPr>
        <p:spPr>
          <a:xfrm>
            <a:off x="569896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0" name="object 240"/>
          <p:cNvSpPr/>
          <p:nvPr/>
        </p:nvSpPr>
        <p:spPr>
          <a:xfrm>
            <a:off x="569896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1" name="object 241"/>
          <p:cNvSpPr/>
          <p:nvPr/>
        </p:nvSpPr>
        <p:spPr>
          <a:xfrm>
            <a:off x="569896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2" name="object 242"/>
          <p:cNvSpPr/>
          <p:nvPr/>
        </p:nvSpPr>
        <p:spPr>
          <a:xfrm>
            <a:off x="393844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3" name="object 243"/>
          <p:cNvSpPr/>
          <p:nvPr/>
        </p:nvSpPr>
        <p:spPr>
          <a:xfrm>
            <a:off x="393844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4" name="object 244"/>
          <p:cNvSpPr/>
          <p:nvPr/>
        </p:nvSpPr>
        <p:spPr>
          <a:xfrm>
            <a:off x="393844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5" name="object 245"/>
          <p:cNvSpPr/>
          <p:nvPr/>
        </p:nvSpPr>
        <p:spPr>
          <a:xfrm>
            <a:off x="393844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6" name="object 246"/>
          <p:cNvSpPr/>
          <p:nvPr/>
        </p:nvSpPr>
        <p:spPr>
          <a:xfrm>
            <a:off x="393844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7" name="object 247"/>
          <p:cNvSpPr/>
          <p:nvPr/>
        </p:nvSpPr>
        <p:spPr>
          <a:xfrm>
            <a:off x="393844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8" name="object 248"/>
          <p:cNvSpPr/>
          <p:nvPr/>
        </p:nvSpPr>
        <p:spPr>
          <a:xfrm>
            <a:off x="393844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9" name="object 249"/>
          <p:cNvSpPr/>
          <p:nvPr/>
        </p:nvSpPr>
        <p:spPr>
          <a:xfrm>
            <a:off x="393844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0" name="object 250"/>
          <p:cNvSpPr/>
          <p:nvPr/>
        </p:nvSpPr>
        <p:spPr>
          <a:xfrm>
            <a:off x="393844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1" name="object 251"/>
          <p:cNvSpPr/>
          <p:nvPr/>
        </p:nvSpPr>
        <p:spPr>
          <a:xfrm>
            <a:off x="393844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2" name="object 252"/>
          <p:cNvSpPr/>
          <p:nvPr/>
        </p:nvSpPr>
        <p:spPr>
          <a:xfrm>
            <a:off x="217796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3" name="object 253"/>
          <p:cNvSpPr/>
          <p:nvPr/>
        </p:nvSpPr>
        <p:spPr>
          <a:xfrm>
            <a:off x="217796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4" name="object 254"/>
          <p:cNvSpPr/>
          <p:nvPr/>
        </p:nvSpPr>
        <p:spPr>
          <a:xfrm>
            <a:off x="217796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5" name="object 255"/>
          <p:cNvSpPr/>
          <p:nvPr/>
        </p:nvSpPr>
        <p:spPr>
          <a:xfrm>
            <a:off x="217796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6" name="object 256"/>
          <p:cNvSpPr/>
          <p:nvPr/>
        </p:nvSpPr>
        <p:spPr>
          <a:xfrm>
            <a:off x="217796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7" name="object 257"/>
          <p:cNvSpPr/>
          <p:nvPr/>
        </p:nvSpPr>
        <p:spPr>
          <a:xfrm>
            <a:off x="217796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8" name="object 258"/>
          <p:cNvSpPr/>
          <p:nvPr/>
        </p:nvSpPr>
        <p:spPr>
          <a:xfrm>
            <a:off x="217796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9" name="object 259"/>
          <p:cNvSpPr/>
          <p:nvPr/>
        </p:nvSpPr>
        <p:spPr>
          <a:xfrm>
            <a:off x="217796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0" name="object 260"/>
          <p:cNvSpPr/>
          <p:nvPr/>
        </p:nvSpPr>
        <p:spPr>
          <a:xfrm>
            <a:off x="217796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1" name="object 261"/>
          <p:cNvSpPr/>
          <p:nvPr/>
        </p:nvSpPr>
        <p:spPr>
          <a:xfrm>
            <a:off x="217796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2" name="object 262"/>
          <p:cNvSpPr/>
          <p:nvPr/>
        </p:nvSpPr>
        <p:spPr>
          <a:xfrm>
            <a:off x="41745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3" name="object 263"/>
          <p:cNvSpPr/>
          <p:nvPr/>
        </p:nvSpPr>
        <p:spPr>
          <a:xfrm>
            <a:off x="41745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4" name="object 264"/>
          <p:cNvSpPr/>
          <p:nvPr/>
        </p:nvSpPr>
        <p:spPr>
          <a:xfrm>
            <a:off x="41745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5" name="object 265"/>
          <p:cNvSpPr/>
          <p:nvPr/>
        </p:nvSpPr>
        <p:spPr>
          <a:xfrm>
            <a:off x="41745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6" name="object 266"/>
          <p:cNvSpPr/>
          <p:nvPr/>
        </p:nvSpPr>
        <p:spPr>
          <a:xfrm>
            <a:off x="41745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7" name="object 267"/>
          <p:cNvSpPr/>
          <p:nvPr/>
        </p:nvSpPr>
        <p:spPr>
          <a:xfrm>
            <a:off x="41745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8" name="object 268"/>
          <p:cNvSpPr/>
          <p:nvPr/>
        </p:nvSpPr>
        <p:spPr>
          <a:xfrm>
            <a:off x="41745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9" name="object 269"/>
          <p:cNvSpPr/>
          <p:nvPr/>
        </p:nvSpPr>
        <p:spPr>
          <a:xfrm>
            <a:off x="41745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0" name="object 270"/>
          <p:cNvSpPr/>
          <p:nvPr/>
        </p:nvSpPr>
        <p:spPr>
          <a:xfrm>
            <a:off x="41745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1" name="object 271"/>
          <p:cNvSpPr/>
          <p:nvPr/>
        </p:nvSpPr>
        <p:spPr>
          <a:xfrm>
            <a:off x="41745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2" name="object 272"/>
          <p:cNvSpPr/>
          <p:nvPr/>
        </p:nvSpPr>
        <p:spPr>
          <a:xfrm>
            <a:off x="10549062" y="46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3" name="object 273"/>
          <p:cNvSpPr/>
          <p:nvPr/>
        </p:nvSpPr>
        <p:spPr>
          <a:xfrm>
            <a:off x="10725113" y="46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4" name="object 274"/>
          <p:cNvSpPr/>
          <p:nvPr/>
        </p:nvSpPr>
        <p:spPr>
          <a:xfrm>
            <a:off x="10901164" y="46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5" name="object 275"/>
          <p:cNvSpPr/>
          <p:nvPr/>
        </p:nvSpPr>
        <p:spPr>
          <a:xfrm>
            <a:off x="11077215" y="46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6" name="object 276"/>
          <p:cNvSpPr/>
          <p:nvPr/>
        </p:nvSpPr>
        <p:spPr>
          <a:xfrm>
            <a:off x="11253267" y="46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7" name="object 277"/>
          <p:cNvSpPr/>
          <p:nvPr/>
        </p:nvSpPr>
        <p:spPr>
          <a:xfrm>
            <a:off x="11429319" y="46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8" name="object 278"/>
          <p:cNvSpPr/>
          <p:nvPr/>
        </p:nvSpPr>
        <p:spPr>
          <a:xfrm>
            <a:off x="11605370" y="46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9" name="object 279"/>
          <p:cNvSpPr/>
          <p:nvPr/>
        </p:nvSpPr>
        <p:spPr>
          <a:xfrm>
            <a:off x="11781421" y="46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0" name="object 280"/>
          <p:cNvSpPr/>
          <p:nvPr/>
        </p:nvSpPr>
        <p:spPr>
          <a:xfrm>
            <a:off x="11957473" y="46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1" name="object 281"/>
          <p:cNvSpPr/>
          <p:nvPr/>
        </p:nvSpPr>
        <p:spPr>
          <a:xfrm>
            <a:off x="12133524" y="46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2" name="object 282"/>
          <p:cNvSpPr/>
          <p:nvPr/>
        </p:nvSpPr>
        <p:spPr>
          <a:xfrm>
            <a:off x="10549062" y="18066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3" name="object 283"/>
          <p:cNvSpPr/>
          <p:nvPr/>
        </p:nvSpPr>
        <p:spPr>
          <a:xfrm>
            <a:off x="10725113" y="18066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4" name="object 284"/>
          <p:cNvSpPr/>
          <p:nvPr/>
        </p:nvSpPr>
        <p:spPr>
          <a:xfrm>
            <a:off x="10901164" y="18066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5" name="object 285"/>
          <p:cNvSpPr/>
          <p:nvPr/>
        </p:nvSpPr>
        <p:spPr>
          <a:xfrm>
            <a:off x="11077215" y="18066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6" name="object 286"/>
          <p:cNvSpPr/>
          <p:nvPr/>
        </p:nvSpPr>
        <p:spPr>
          <a:xfrm>
            <a:off x="11253267" y="18066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7" name="object 287"/>
          <p:cNvSpPr/>
          <p:nvPr/>
        </p:nvSpPr>
        <p:spPr>
          <a:xfrm>
            <a:off x="11429319" y="18066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8" name="object 288"/>
          <p:cNvSpPr/>
          <p:nvPr/>
        </p:nvSpPr>
        <p:spPr>
          <a:xfrm>
            <a:off x="11605370" y="18066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9" name="object 289"/>
          <p:cNvSpPr/>
          <p:nvPr/>
        </p:nvSpPr>
        <p:spPr>
          <a:xfrm>
            <a:off x="11781421" y="18066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0" name="object 290"/>
          <p:cNvSpPr/>
          <p:nvPr/>
        </p:nvSpPr>
        <p:spPr>
          <a:xfrm>
            <a:off x="11957473" y="18066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1" name="object 291"/>
          <p:cNvSpPr/>
          <p:nvPr/>
        </p:nvSpPr>
        <p:spPr>
          <a:xfrm>
            <a:off x="12133524" y="18066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2" name="object 292"/>
          <p:cNvSpPr/>
          <p:nvPr/>
        </p:nvSpPr>
        <p:spPr>
          <a:xfrm>
            <a:off x="10549062" y="3567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3" name="object 293"/>
          <p:cNvSpPr/>
          <p:nvPr/>
        </p:nvSpPr>
        <p:spPr>
          <a:xfrm>
            <a:off x="10725113" y="3567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4" name="object 294"/>
          <p:cNvSpPr/>
          <p:nvPr/>
        </p:nvSpPr>
        <p:spPr>
          <a:xfrm>
            <a:off x="10901164" y="3567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5" name="object 295"/>
          <p:cNvSpPr/>
          <p:nvPr/>
        </p:nvSpPr>
        <p:spPr>
          <a:xfrm>
            <a:off x="11077215" y="3567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6" name="object 296"/>
          <p:cNvSpPr/>
          <p:nvPr/>
        </p:nvSpPr>
        <p:spPr>
          <a:xfrm>
            <a:off x="11253267" y="3567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7" name="object 297"/>
          <p:cNvSpPr/>
          <p:nvPr/>
        </p:nvSpPr>
        <p:spPr>
          <a:xfrm>
            <a:off x="11429319" y="3567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8" name="object 298"/>
          <p:cNvSpPr/>
          <p:nvPr/>
        </p:nvSpPr>
        <p:spPr>
          <a:xfrm>
            <a:off x="11605370" y="3567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9" name="object 299"/>
          <p:cNvSpPr/>
          <p:nvPr/>
        </p:nvSpPr>
        <p:spPr>
          <a:xfrm>
            <a:off x="11781421" y="3567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0" name="object 300"/>
          <p:cNvSpPr/>
          <p:nvPr/>
        </p:nvSpPr>
        <p:spPr>
          <a:xfrm>
            <a:off x="11957473" y="3567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1" name="object 301"/>
          <p:cNvSpPr/>
          <p:nvPr/>
        </p:nvSpPr>
        <p:spPr>
          <a:xfrm>
            <a:off x="12133524" y="3567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2" name="object 302"/>
          <p:cNvSpPr/>
          <p:nvPr/>
        </p:nvSpPr>
        <p:spPr>
          <a:xfrm>
            <a:off x="10549062" y="5327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3" name="object 303"/>
          <p:cNvSpPr/>
          <p:nvPr/>
        </p:nvSpPr>
        <p:spPr>
          <a:xfrm>
            <a:off x="10725113" y="5327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4" name="object 304"/>
          <p:cNvSpPr/>
          <p:nvPr/>
        </p:nvSpPr>
        <p:spPr>
          <a:xfrm>
            <a:off x="10901164" y="5327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5" name="object 305"/>
          <p:cNvSpPr/>
          <p:nvPr/>
        </p:nvSpPr>
        <p:spPr>
          <a:xfrm>
            <a:off x="11077215" y="5327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6" name="object 306"/>
          <p:cNvSpPr/>
          <p:nvPr/>
        </p:nvSpPr>
        <p:spPr>
          <a:xfrm>
            <a:off x="11253267" y="5327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7" name="object 307"/>
          <p:cNvSpPr/>
          <p:nvPr/>
        </p:nvSpPr>
        <p:spPr>
          <a:xfrm>
            <a:off x="11429319" y="5327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8" name="object 308"/>
          <p:cNvSpPr/>
          <p:nvPr/>
        </p:nvSpPr>
        <p:spPr>
          <a:xfrm>
            <a:off x="11605370" y="5327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9" name="object 309"/>
          <p:cNvSpPr/>
          <p:nvPr/>
        </p:nvSpPr>
        <p:spPr>
          <a:xfrm>
            <a:off x="11781421" y="5327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0" name="object 310"/>
          <p:cNvSpPr/>
          <p:nvPr/>
        </p:nvSpPr>
        <p:spPr>
          <a:xfrm>
            <a:off x="11957473" y="5327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1" name="object 311"/>
          <p:cNvSpPr/>
          <p:nvPr/>
        </p:nvSpPr>
        <p:spPr>
          <a:xfrm>
            <a:off x="12133524" y="5327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2" name="object 312"/>
          <p:cNvSpPr/>
          <p:nvPr/>
        </p:nvSpPr>
        <p:spPr>
          <a:xfrm>
            <a:off x="10549062" y="7088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3" name="object 313"/>
          <p:cNvSpPr/>
          <p:nvPr/>
        </p:nvSpPr>
        <p:spPr>
          <a:xfrm>
            <a:off x="10725113" y="7088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4" name="object 314"/>
          <p:cNvSpPr/>
          <p:nvPr/>
        </p:nvSpPr>
        <p:spPr>
          <a:xfrm>
            <a:off x="10901164" y="7088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5" name="object 315"/>
          <p:cNvSpPr/>
          <p:nvPr/>
        </p:nvSpPr>
        <p:spPr>
          <a:xfrm>
            <a:off x="11077215" y="7088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6" name="object 316"/>
          <p:cNvSpPr/>
          <p:nvPr/>
        </p:nvSpPr>
        <p:spPr>
          <a:xfrm>
            <a:off x="11253267" y="7088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7" name="object 317"/>
          <p:cNvSpPr/>
          <p:nvPr/>
        </p:nvSpPr>
        <p:spPr>
          <a:xfrm>
            <a:off x="11429319" y="7088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8" name="object 318"/>
          <p:cNvSpPr/>
          <p:nvPr/>
        </p:nvSpPr>
        <p:spPr>
          <a:xfrm>
            <a:off x="11605370" y="7088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9" name="object 319"/>
          <p:cNvSpPr/>
          <p:nvPr/>
        </p:nvSpPr>
        <p:spPr>
          <a:xfrm>
            <a:off x="11781421" y="7088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0" name="object 320"/>
          <p:cNvSpPr/>
          <p:nvPr/>
        </p:nvSpPr>
        <p:spPr>
          <a:xfrm>
            <a:off x="11957473" y="7088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1" name="object 321"/>
          <p:cNvSpPr/>
          <p:nvPr/>
        </p:nvSpPr>
        <p:spPr>
          <a:xfrm>
            <a:off x="12133524" y="7088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2" name="object 322"/>
          <p:cNvSpPr/>
          <p:nvPr/>
        </p:nvSpPr>
        <p:spPr>
          <a:xfrm>
            <a:off x="10549062" y="8848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3" name="object 323"/>
          <p:cNvSpPr/>
          <p:nvPr/>
        </p:nvSpPr>
        <p:spPr>
          <a:xfrm>
            <a:off x="10725113" y="8848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4" name="object 324"/>
          <p:cNvSpPr/>
          <p:nvPr/>
        </p:nvSpPr>
        <p:spPr>
          <a:xfrm>
            <a:off x="10901164" y="8848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5" name="object 325"/>
          <p:cNvSpPr/>
          <p:nvPr/>
        </p:nvSpPr>
        <p:spPr>
          <a:xfrm>
            <a:off x="11077215" y="8848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6" name="object 326"/>
          <p:cNvSpPr/>
          <p:nvPr/>
        </p:nvSpPr>
        <p:spPr>
          <a:xfrm>
            <a:off x="11253267" y="8848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7" name="object 327"/>
          <p:cNvSpPr/>
          <p:nvPr/>
        </p:nvSpPr>
        <p:spPr>
          <a:xfrm>
            <a:off x="11429319" y="8848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8" name="object 328"/>
          <p:cNvSpPr/>
          <p:nvPr/>
        </p:nvSpPr>
        <p:spPr>
          <a:xfrm>
            <a:off x="11605370" y="8848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9" name="object 329"/>
          <p:cNvSpPr/>
          <p:nvPr/>
        </p:nvSpPr>
        <p:spPr>
          <a:xfrm>
            <a:off x="11781421" y="8848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0" name="object 330"/>
          <p:cNvSpPr/>
          <p:nvPr/>
        </p:nvSpPr>
        <p:spPr>
          <a:xfrm>
            <a:off x="11957473" y="8848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1" name="object 331"/>
          <p:cNvSpPr/>
          <p:nvPr/>
        </p:nvSpPr>
        <p:spPr>
          <a:xfrm>
            <a:off x="12133524" y="8848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2" name="object 332"/>
          <p:cNvSpPr/>
          <p:nvPr/>
        </p:nvSpPr>
        <p:spPr>
          <a:xfrm>
            <a:off x="10549062" y="106091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3" name="object 333"/>
          <p:cNvSpPr/>
          <p:nvPr/>
        </p:nvSpPr>
        <p:spPr>
          <a:xfrm>
            <a:off x="10725113" y="106091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4" name="object 334"/>
          <p:cNvSpPr/>
          <p:nvPr/>
        </p:nvSpPr>
        <p:spPr>
          <a:xfrm>
            <a:off x="10901164" y="106091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5" name="object 335"/>
          <p:cNvSpPr/>
          <p:nvPr/>
        </p:nvSpPr>
        <p:spPr>
          <a:xfrm>
            <a:off x="11077215" y="106091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6" name="object 336"/>
          <p:cNvSpPr/>
          <p:nvPr/>
        </p:nvSpPr>
        <p:spPr>
          <a:xfrm>
            <a:off x="11253267" y="106091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7" name="object 337"/>
          <p:cNvSpPr/>
          <p:nvPr/>
        </p:nvSpPr>
        <p:spPr>
          <a:xfrm>
            <a:off x="11429319" y="106091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8" name="object 338"/>
          <p:cNvSpPr/>
          <p:nvPr/>
        </p:nvSpPr>
        <p:spPr>
          <a:xfrm>
            <a:off x="11605370" y="106091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9" name="object 339"/>
          <p:cNvSpPr/>
          <p:nvPr/>
        </p:nvSpPr>
        <p:spPr>
          <a:xfrm>
            <a:off x="11781421" y="106091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0" name="object 340"/>
          <p:cNvSpPr/>
          <p:nvPr/>
        </p:nvSpPr>
        <p:spPr>
          <a:xfrm>
            <a:off x="11957473" y="106091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1" name="object 341"/>
          <p:cNvSpPr/>
          <p:nvPr/>
        </p:nvSpPr>
        <p:spPr>
          <a:xfrm>
            <a:off x="12133524" y="106091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2" name="object 342"/>
          <p:cNvSpPr/>
          <p:nvPr/>
        </p:nvSpPr>
        <p:spPr>
          <a:xfrm>
            <a:off x="10549062" y="123697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3" name="object 343"/>
          <p:cNvSpPr/>
          <p:nvPr/>
        </p:nvSpPr>
        <p:spPr>
          <a:xfrm>
            <a:off x="10725113" y="123697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4" name="object 344"/>
          <p:cNvSpPr/>
          <p:nvPr/>
        </p:nvSpPr>
        <p:spPr>
          <a:xfrm>
            <a:off x="10901164" y="123697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5" name="object 345"/>
          <p:cNvSpPr/>
          <p:nvPr/>
        </p:nvSpPr>
        <p:spPr>
          <a:xfrm>
            <a:off x="11077215" y="123697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6" name="object 346"/>
          <p:cNvSpPr/>
          <p:nvPr/>
        </p:nvSpPr>
        <p:spPr>
          <a:xfrm>
            <a:off x="11253267" y="123697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7" name="object 347"/>
          <p:cNvSpPr/>
          <p:nvPr/>
        </p:nvSpPr>
        <p:spPr>
          <a:xfrm>
            <a:off x="11429319" y="123697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8" name="object 348"/>
          <p:cNvSpPr/>
          <p:nvPr/>
        </p:nvSpPr>
        <p:spPr>
          <a:xfrm>
            <a:off x="11605370" y="123697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9" name="object 349"/>
          <p:cNvSpPr/>
          <p:nvPr/>
        </p:nvSpPr>
        <p:spPr>
          <a:xfrm>
            <a:off x="11781421" y="123697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0" name="object 350"/>
          <p:cNvSpPr/>
          <p:nvPr/>
        </p:nvSpPr>
        <p:spPr>
          <a:xfrm>
            <a:off x="11957473" y="123697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1" name="object 351"/>
          <p:cNvSpPr/>
          <p:nvPr/>
        </p:nvSpPr>
        <p:spPr>
          <a:xfrm>
            <a:off x="12133524" y="123697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2" name="object 352"/>
          <p:cNvSpPr/>
          <p:nvPr/>
        </p:nvSpPr>
        <p:spPr>
          <a:xfrm>
            <a:off x="10549062" y="14130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3" name="object 353"/>
          <p:cNvSpPr/>
          <p:nvPr/>
        </p:nvSpPr>
        <p:spPr>
          <a:xfrm>
            <a:off x="10725113" y="14130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4" name="object 354"/>
          <p:cNvSpPr/>
          <p:nvPr/>
        </p:nvSpPr>
        <p:spPr>
          <a:xfrm>
            <a:off x="10901164" y="14130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5" name="object 355"/>
          <p:cNvSpPr/>
          <p:nvPr/>
        </p:nvSpPr>
        <p:spPr>
          <a:xfrm>
            <a:off x="11077215" y="14130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6" name="object 356"/>
          <p:cNvSpPr/>
          <p:nvPr/>
        </p:nvSpPr>
        <p:spPr>
          <a:xfrm>
            <a:off x="11253267" y="14130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7" name="object 357"/>
          <p:cNvSpPr/>
          <p:nvPr/>
        </p:nvSpPr>
        <p:spPr>
          <a:xfrm>
            <a:off x="11429319" y="14130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8" name="object 358"/>
          <p:cNvSpPr/>
          <p:nvPr/>
        </p:nvSpPr>
        <p:spPr>
          <a:xfrm>
            <a:off x="11605370" y="14130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9" name="object 359"/>
          <p:cNvSpPr/>
          <p:nvPr/>
        </p:nvSpPr>
        <p:spPr>
          <a:xfrm>
            <a:off x="11781421" y="14130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0" name="object 360"/>
          <p:cNvSpPr/>
          <p:nvPr/>
        </p:nvSpPr>
        <p:spPr>
          <a:xfrm>
            <a:off x="11957473" y="14130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1" name="object 361"/>
          <p:cNvSpPr/>
          <p:nvPr/>
        </p:nvSpPr>
        <p:spPr>
          <a:xfrm>
            <a:off x="12133524" y="14130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2" name="object 362"/>
          <p:cNvSpPr/>
          <p:nvPr/>
        </p:nvSpPr>
        <p:spPr>
          <a:xfrm>
            <a:off x="10549062" y="15890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3" name="object 363"/>
          <p:cNvSpPr/>
          <p:nvPr/>
        </p:nvSpPr>
        <p:spPr>
          <a:xfrm>
            <a:off x="10725113" y="15890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4" name="object 364"/>
          <p:cNvSpPr/>
          <p:nvPr/>
        </p:nvSpPr>
        <p:spPr>
          <a:xfrm>
            <a:off x="10901164" y="15890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5" name="object 365"/>
          <p:cNvSpPr/>
          <p:nvPr/>
        </p:nvSpPr>
        <p:spPr>
          <a:xfrm>
            <a:off x="11077215" y="15890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6" name="object 366"/>
          <p:cNvSpPr/>
          <p:nvPr/>
        </p:nvSpPr>
        <p:spPr>
          <a:xfrm>
            <a:off x="11253267" y="15890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7" name="object 367"/>
          <p:cNvSpPr/>
          <p:nvPr/>
        </p:nvSpPr>
        <p:spPr>
          <a:xfrm>
            <a:off x="11429319" y="15890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8" name="object 368"/>
          <p:cNvSpPr/>
          <p:nvPr/>
        </p:nvSpPr>
        <p:spPr>
          <a:xfrm>
            <a:off x="11605370" y="15890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9" name="object 369"/>
          <p:cNvSpPr/>
          <p:nvPr/>
        </p:nvSpPr>
        <p:spPr>
          <a:xfrm>
            <a:off x="11781421" y="15890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0" name="object 370"/>
          <p:cNvSpPr/>
          <p:nvPr/>
        </p:nvSpPr>
        <p:spPr>
          <a:xfrm>
            <a:off x="11957473" y="15890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1" name="object 371"/>
          <p:cNvSpPr/>
          <p:nvPr/>
        </p:nvSpPr>
        <p:spPr>
          <a:xfrm>
            <a:off x="12133524" y="15890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2" name="object 372"/>
          <p:cNvSpPr/>
          <p:nvPr/>
        </p:nvSpPr>
        <p:spPr>
          <a:xfrm>
            <a:off x="10549062" y="17651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3" name="object 373"/>
          <p:cNvSpPr/>
          <p:nvPr/>
        </p:nvSpPr>
        <p:spPr>
          <a:xfrm>
            <a:off x="10725113" y="17651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4" name="object 374"/>
          <p:cNvSpPr/>
          <p:nvPr/>
        </p:nvSpPr>
        <p:spPr>
          <a:xfrm>
            <a:off x="10901164" y="17651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5" name="object 375"/>
          <p:cNvSpPr/>
          <p:nvPr/>
        </p:nvSpPr>
        <p:spPr>
          <a:xfrm>
            <a:off x="11077215" y="17651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6" name="object 376"/>
          <p:cNvSpPr/>
          <p:nvPr/>
        </p:nvSpPr>
        <p:spPr>
          <a:xfrm>
            <a:off x="11253267" y="17651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7" name="object 377"/>
          <p:cNvSpPr/>
          <p:nvPr/>
        </p:nvSpPr>
        <p:spPr>
          <a:xfrm>
            <a:off x="11429319" y="17651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8" name="object 378"/>
          <p:cNvSpPr/>
          <p:nvPr/>
        </p:nvSpPr>
        <p:spPr>
          <a:xfrm>
            <a:off x="11605370" y="17651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9" name="object 379"/>
          <p:cNvSpPr/>
          <p:nvPr/>
        </p:nvSpPr>
        <p:spPr>
          <a:xfrm>
            <a:off x="11781421" y="17651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0" name="object 380"/>
          <p:cNvSpPr/>
          <p:nvPr/>
        </p:nvSpPr>
        <p:spPr>
          <a:xfrm>
            <a:off x="11957473" y="17651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1" name="object 381"/>
          <p:cNvSpPr/>
          <p:nvPr/>
        </p:nvSpPr>
        <p:spPr>
          <a:xfrm>
            <a:off x="12133524" y="17651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2" name="object 382"/>
          <p:cNvSpPr/>
          <p:nvPr/>
        </p:nvSpPr>
        <p:spPr>
          <a:xfrm>
            <a:off x="10549062" y="19411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3" name="object 383"/>
          <p:cNvSpPr/>
          <p:nvPr/>
        </p:nvSpPr>
        <p:spPr>
          <a:xfrm>
            <a:off x="10725113" y="19411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4" name="object 384"/>
          <p:cNvSpPr/>
          <p:nvPr/>
        </p:nvSpPr>
        <p:spPr>
          <a:xfrm>
            <a:off x="10901164" y="19411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5" name="object 385"/>
          <p:cNvSpPr/>
          <p:nvPr/>
        </p:nvSpPr>
        <p:spPr>
          <a:xfrm>
            <a:off x="11077215" y="19411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6" name="object 386"/>
          <p:cNvSpPr/>
          <p:nvPr/>
        </p:nvSpPr>
        <p:spPr>
          <a:xfrm>
            <a:off x="11253267" y="19411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7" name="object 387"/>
          <p:cNvSpPr/>
          <p:nvPr/>
        </p:nvSpPr>
        <p:spPr>
          <a:xfrm>
            <a:off x="11429319" y="19411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8" name="object 388"/>
          <p:cNvSpPr/>
          <p:nvPr/>
        </p:nvSpPr>
        <p:spPr>
          <a:xfrm>
            <a:off x="11605370" y="19411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9" name="object 389"/>
          <p:cNvSpPr/>
          <p:nvPr/>
        </p:nvSpPr>
        <p:spPr>
          <a:xfrm>
            <a:off x="11781421" y="19411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0" name="object 390"/>
          <p:cNvSpPr/>
          <p:nvPr/>
        </p:nvSpPr>
        <p:spPr>
          <a:xfrm>
            <a:off x="11957473" y="19411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1" name="object 391"/>
          <p:cNvSpPr/>
          <p:nvPr/>
        </p:nvSpPr>
        <p:spPr>
          <a:xfrm>
            <a:off x="12133524" y="19411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2" name="object 392"/>
          <p:cNvSpPr/>
          <p:nvPr/>
        </p:nvSpPr>
        <p:spPr>
          <a:xfrm>
            <a:off x="10549062" y="21172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3" name="object 393"/>
          <p:cNvSpPr/>
          <p:nvPr/>
        </p:nvSpPr>
        <p:spPr>
          <a:xfrm>
            <a:off x="10725113" y="21172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4" name="object 394"/>
          <p:cNvSpPr/>
          <p:nvPr/>
        </p:nvSpPr>
        <p:spPr>
          <a:xfrm>
            <a:off x="10901164" y="21172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5" name="object 395"/>
          <p:cNvSpPr/>
          <p:nvPr/>
        </p:nvSpPr>
        <p:spPr>
          <a:xfrm>
            <a:off x="11077215" y="21172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6" name="object 396"/>
          <p:cNvSpPr/>
          <p:nvPr/>
        </p:nvSpPr>
        <p:spPr>
          <a:xfrm>
            <a:off x="11253267" y="21172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7" name="object 397"/>
          <p:cNvSpPr/>
          <p:nvPr/>
        </p:nvSpPr>
        <p:spPr>
          <a:xfrm>
            <a:off x="11429319" y="21172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8" name="object 398"/>
          <p:cNvSpPr/>
          <p:nvPr/>
        </p:nvSpPr>
        <p:spPr>
          <a:xfrm>
            <a:off x="11605370" y="21172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9" name="object 399"/>
          <p:cNvSpPr/>
          <p:nvPr/>
        </p:nvSpPr>
        <p:spPr>
          <a:xfrm>
            <a:off x="11781421" y="21172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0" name="object 400"/>
          <p:cNvSpPr/>
          <p:nvPr/>
        </p:nvSpPr>
        <p:spPr>
          <a:xfrm>
            <a:off x="11957473" y="21172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1" name="object 401"/>
          <p:cNvSpPr/>
          <p:nvPr/>
        </p:nvSpPr>
        <p:spPr>
          <a:xfrm>
            <a:off x="12133524" y="21172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2" name="object 402"/>
          <p:cNvSpPr/>
          <p:nvPr/>
        </p:nvSpPr>
        <p:spPr>
          <a:xfrm>
            <a:off x="10549062" y="23059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3" name="object 403"/>
          <p:cNvSpPr/>
          <p:nvPr/>
        </p:nvSpPr>
        <p:spPr>
          <a:xfrm>
            <a:off x="10725113" y="23059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4" name="object 404"/>
          <p:cNvSpPr/>
          <p:nvPr/>
        </p:nvSpPr>
        <p:spPr>
          <a:xfrm>
            <a:off x="10901164" y="23059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5" name="object 405"/>
          <p:cNvSpPr/>
          <p:nvPr/>
        </p:nvSpPr>
        <p:spPr>
          <a:xfrm>
            <a:off x="11077215" y="23059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6" name="object 406"/>
          <p:cNvSpPr/>
          <p:nvPr/>
        </p:nvSpPr>
        <p:spPr>
          <a:xfrm>
            <a:off x="11253267" y="23059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7" name="object 407"/>
          <p:cNvSpPr/>
          <p:nvPr/>
        </p:nvSpPr>
        <p:spPr>
          <a:xfrm>
            <a:off x="11429319" y="23059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8" name="object 408"/>
          <p:cNvSpPr/>
          <p:nvPr/>
        </p:nvSpPr>
        <p:spPr>
          <a:xfrm>
            <a:off x="11605370" y="23059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9" name="object 409"/>
          <p:cNvSpPr/>
          <p:nvPr/>
        </p:nvSpPr>
        <p:spPr>
          <a:xfrm>
            <a:off x="11781421" y="23059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0" name="object 410"/>
          <p:cNvSpPr/>
          <p:nvPr/>
        </p:nvSpPr>
        <p:spPr>
          <a:xfrm>
            <a:off x="11957473" y="23059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1" name="object 411"/>
          <p:cNvSpPr/>
          <p:nvPr/>
        </p:nvSpPr>
        <p:spPr>
          <a:xfrm>
            <a:off x="12133524" y="23059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2" name="object 412"/>
          <p:cNvSpPr/>
          <p:nvPr/>
        </p:nvSpPr>
        <p:spPr>
          <a:xfrm>
            <a:off x="10549062" y="248203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3" name="object 413"/>
          <p:cNvSpPr/>
          <p:nvPr/>
        </p:nvSpPr>
        <p:spPr>
          <a:xfrm>
            <a:off x="10725113" y="248203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4" name="object 414"/>
          <p:cNvSpPr/>
          <p:nvPr/>
        </p:nvSpPr>
        <p:spPr>
          <a:xfrm>
            <a:off x="10901164" y="248203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5" name="object 415"/>
          <p:cNvSpPr/>
          <p:nvPr/>
        </p:nvSpPr>
        <p:spPr>
          <a:xfrm>
            <a:off x="11077215" y="248203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6" name="object 416"/>
          <p:cNvSpPr/>
          <p:nvPr/>
        </p:nvSpPr>
        <p:spPr>
          <a:xfrm>
            <a:off x="11253267" y="248203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7" name="object 417"/>
          <p:cNvSpPr/>
          <p:nvPr/>
        </p:nvSpPr>
        <p:spPr>
          <a:xfrm>
            <a:off x="11429319" y="248203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8" name="object 418"/>
          <p:cNvSpPr/>
          <p:nvPr/>
        </p:nvSpPr>
        <p:spPr>
          <a:xfrm>
            <a:off x="11605370" y="248203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9" name="object 419"/>
          <p:cNvSpPr/>
          <p:nvPr/>
        </p:nvSpPr>
        <p:spPr>
          <a:xfrm>
            <a:off x="11781421" y="248203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0" name="object 420"/>
          <p:cNvSpPr/>
          <p:nvPr/>
        </p:nvSpPr>
        <p:spPr>
          <a:xfrm>
            <a:off x="11957473" y="248203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1" name="object 421"/>
          <p:cNvSpPr/>
          <p:nvPr/>
        </p:nvSpPr>
        <p:spPr>
          <a:xfrm>
            <a:off x="12133524" y="248203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2" name="object 422"/>
          <p:cNvSpPr/>
          <p:nvPr/>
        </p:nvSpPr>
        <p:spPr>
          <a:xfrm>
            <a:off x="10549062" y="26580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3" name="object 423"/>
          <p:cNvSpPr/>
          <p:nvPr/>
        </p:nvSpPr>
        <p:spPr>
          <a:xfrm>
            <a:off x="10725113" y="26580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4" name="object 424"/>
          <p:cNvSpPr/>
          <p:nvPr/>
        </p:nvSpPr>
        <p:spPr>
          <a:xfrm>
            <a:off x="10901164" y="26580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5" name="object 425"/>
          <p:cNvSpPr/>
          <p:nvPr/>
        </p:nvSpPr>
        <p:spPr>
          <a:xfrm>
            <a:off x="11077215" y="26580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6" name="object 426"/>
          <p:cNvSpPr/>
          <p:nvPr/>
        </p:nvSpPr>
        <p:spPr>
          <a:xfrm>
            <a:off x="11253267" y="26580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7" name="object 427"/>
          <p:cNvSpPr/>
          <p:nvPr/>
        </p:nvSpPr>
        <p:spPr>
          <a:xfrm>
            <a:off x="11429319" y="26580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8" name="object 428"/>
          <p:cNvSpPr/>
          <p:nvPr/>
        </p:nvSpPr>
        <p:spPr>
          <a:xfrm>
            <a:off x="11605370" y="26580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9" name="object 429"/>
          <p:cNvSpPr/>
          <p:nvPr/>
        </p:nvSpPr>
        <p:spPr>
          <a:xfrm>
            <a:off x="11781421" y="26580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0" name="object 430"/>
          <p:cNvSpPr/>
          <p:nvPr/>
        </p:nvSpPr>
        <p:spPr>
          <a:xfrm>
            <a:off x="11957473" y="26580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1" name="object 431"/>
          <p:cNvSpPr/>
          <p:nvPr/>
        </p:nvSpPr>
        <p:spPr>
          <a:xfrm>
            <a:off x="12133524" y="26580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2" name="object 432"/>
          <p:cNvSpPr/>
          <p:nvPr/>
        </p:nvSpPr>
        <p:spPr>
          <a:xfrm>
            <a:off x="10549062" y="283413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3" name="object 433"/>
          <p:cNvSpPr/>
          <p:nvPr/>
        </p:nvSpPr>
        <p:spPr>
          <a:xfrm>
            <a:off x="10725113" y="283413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4" name="object 434"/>
          <p:cNvSpPr/>
          <p:nvPr/>
        </p:nvSpPr>
        <p:spPr>
          <a:xfrm>
            <a:off x="10901164" y="283413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5" name="object 435"/>
          <p:cNvSpPr/>
          <p:nvPr/>
        </p:nvSpPr>
        <p:spPr>
          <a:xfrm>
            <a:off x="11077215" y="283413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6" name="object 436"/>
          <p:cNvSpPr/>
          <p:nvPr/>
        </p:nvSpPr>
        <p:spPr>
          <a:xfrm>
            <a:off x="11253267" y="283413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7" name="object 437"/>
          <p:cNvSpPr/>
          <p:nvPr/>
        </p:nvSpPr>
        <p:spPr>
          <a:xfrm>
            <a:off x="11429319" y="283413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8" name="object 438"/>
          <p:cNvSpPr/>
          <p:nvPr/>
        </p:nvSpPr>
        <p:spPr>
          <a:xfrm>
            <a:off x="11605370" y="283413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9" name="object 439"/>
          <p:cNvSpPr/>
          <p:nvPr/>
        </p:nvSpPr>
        <p:spPr>
          <a:xfrm>
            <a:off x="11781421" y="283413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0" name="object 440"/>
          <p:cNvSpPr/>
          <p:nvPr/>
        </p:nvSpPr>
        <p:spPr>
          <a:xfrm>
            <a:off x="11957473" y="283413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1" name="object 441"/>
          <p:cNvSpPr/>
          <p:nvPr/>
        </p:nvSpPr>
        <p:spPr>
          <a:xfrm>
            <a:off x="12133524" y="283413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2" name="object 442"/>
          <p:cNvSpPr/>
          <p:nvPr/>
        </p:nvSpPr>
        <p:spPr>
          <a:xfrm>
            <a:off x="10549062" y="301018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3" name="object 443"/>
          <p:cNvSpPr/>
          <p:nvPr/>
        </p:nvSpPr>
        <p:spPr>
          <a:xfrm>
            <a:off x="10725113" y="301018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4" name="object 444"/>
          <p:cNvSpPr/>
          <p:nvPr/>
        </p:nvSpPr>
        <p:spPr>
          <a:xfrm>
            <a:off x="10901164" y="301018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5" name="object 445"/>
          <p:cNvSpPr/>
          <p:nvPr/>
        </p:nvSpPr>
        <p:spPr>
          <a:xfrm>
            <a:off x="11077215" y="301018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6" name="object 446"/>
          <p:cNvSpPr/>
          <p:nvPr/>
        </p:nvSpPr>
        <p:spPr>
          <a:xfrm>
            <a:off x="11253267" y="301018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7" name="object 447"/>
          <p:cNvSpPr/>
          <p:nvPr/>
        </p:nvSpPr>
        <p:spPr>
          <a:xfrm>
            <a:off x="11429319" y="301018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8" name="object 448"/>
          <p:cNvSpPr/>
          <p:nvPr/>
        </p:nvSpPr>
        <p:spPr>
          <a:xfrm>
            <a:off x="11605370" y="301018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9" name="object 449"/>
          <p:cNvSpPr/>
          <p:nvPr/>
        </p:nvSpPr>
        <p:spPr>
          <a:xfrm>
            <a:off x="11781421" y="301018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0" name="object 450"/>
          <p:cNvSpPr/>
          <p:nvPr/>
        </p:nvSpPr>
        <p:spPr>
          <a:xfrm>
            <a:off x="11957473" y="301018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1" name="object 451"/>
          <p:cNvSpPr/>
          <p:nvPr/>
        </p:nvSpPr>
        <p:spPr>
          <a:xfrm>
            <a:off x="12133524" y="301018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2" name="object 452"/>
          <p:cNvSpPr/>
          <p:nvPr/>
        </p:nvSpPr>
        <p:spPr>
          <a:xfrm>
            <a:off x="10549062" y="318623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3" name="object 453"/>
          <p:cNvSpPr/>
          <p:nvPr/>
        </p:nvSpPr>
        <p:spPr>
          <a:xfrm>
            <a:off x="10725113" y="318623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4" name="object 454"/>
          <p:cNvSpPr/>
          <p:nvPr/>
        </p:nvSpPr>
        <p:spPr>
          <a:xfrm>
            <a:off x="10901164" y="318623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5" name="object 455"/>
          <p:cNvSpPr/>
          <p:nvPr/>
        </p:nvSpPr>
        <p:spPr>
          <a:xfrm>
            <a:off x="11077215" y="318623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6" name="object 456"/>
          <p:cNvSpPr/>
          <p:nvPr/>
        </p:nvSpPr>
        <p:spPr>
          <a:xfrm>
            <a:off x="11253267" y="318623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7" name="object 457"/>
          <p:cNvSpPr/>
          <p:nvPr/>
        </p:nvSpPr>
        <p:spPr>
          <a:xfrm>
            <a:off x="11429319" y="318623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8" name="object 458"/>
          <p:cNvSpPr/>
          <p:nvPr/>
        </p:nvSpPr>
        <p:spPr>
          <a:xfrm>
            <a:off x="11605370" y="318623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9" name="object 459"/>
          <p:cNvSpPr/>
          <p:nvPr/>
        </p:nvSpPr>
        <p:spPr>
          <a:xfrm>
            <a:off x="11781421" y="318623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0" name="object 460"/>
          <p:cNvSpPr/>
          <p:nvPr/>
        </p:nvSpPr>
        <p:spPr>
          <a:xfrm>
            <a:off x="11957473" y="318623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1" name="object 461"/>
          <p:cNvSpPr/>
          <p:nvPr/>
        </p:nvSpPr>
        <p:spPr>
          <a:xfrm>
            <a:off x="12133524" y="318623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2" name="object 462"/>
          <p:cNvSpPr/>
          <p:nvPr/>
        </p:nvSpPr>
        <p:spPr>
          <a:xfrm>
            <a:off x="10549062" y="336228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3" name="object 463"/>
          <p:cNvSpPr/>
          <p:nvPr/>
        </p:nvSpPr>
        <p:spPr>
          <a:xfrm>
            <a:off x="10725113" y="336228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4" name="object 464"/>
          <p:cNvSpPr/>
          <p:nvPr/>
        </p:nvSpPr>
        <p:spPr>
          <a:xfrm>
            <a:off x="10901164" y="336228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5" name="object 465"/>
          <p:cNvSpPr/>
          <p:nvPr/>
        </p:nvSpPr>
        <p:spPr>
          <a:xfrm>
            <a:off x="11077215" y="336228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6" name="object 466"/>
          <p:cNvSpPr/>
          <p:nvPr/>
        </p:nvSpPr>
        <p:spPr>
          <a:xfrm>
            <a:off x="11253267" y="336228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7" name="object 467"/>
          <p:cNvSpPr/>
          <p:nvPr/>
        </p:nvSpPr>
        <p:spPr>
          <a:xfrm>
            <a:off x="11429319" y="336228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8" name="object 468"/>
          <p:cNvSpPr/>
          <p:nvPr/>
        </p:nvSpPr>
        <p:spPr>
          <a:xfrm>
            <a:off x="11605370" y="336228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9" name="object 469"/>
          <p:cNvSpPr/>
          <p:nvPr/>
        </p:nvSpPr>
        <p:spPr>
          <a:xfrm>
            <a:off x="11781421" y="336228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0" name="object 470"/>
          <p:cNvSpPr/>
          <p:nvPr/>
        </p:nvSpPr>
        <p:spPr>
          <a:xfrm>
            <a:off x="11957473" y="336228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1" name="object 471"/>
          <p:cNvSpPr/>
          <p:nvPr/>
        </p:nvSpPr>
        <p:spPr>
          <a:xfrm>
            <a:off x="12133524" y="336228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2" name="object 472"/>
          <p:cNvSpPr/>
          <p:nvPr/>
        </p:nvSpPr>
        <p:spPr>
          <a:xfrm>
            <a:off x="10549062" y="353834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3" name="object 473"/>
          <p:cNvSpPr/>
          <p:nvPr/>
        </p:nvSpPr>
        <p:spPr>
          <a:xfrm>
            <a:off x="10725113" y="353834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4" name="object 474"/>
          <p:cNvSpPr/>
          <p:nvPr/>
        </p:nvSpPr>
        <p:spPr>
          <a:xfrm>
            <a:off x="10901164" y="353834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5" name="object 475"/>
          <p:cNvSpPr/>
          <p:nvPr/>
        </p:nvSpPr>
        <p:spPr>
          <a:xfrm>
            <a:off x="11077215" y="353834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6" name="object 476"/>
          <p:cNvSpPr/>
          <p:nvPr/>
        </p:nvSpPr>
        <p:spPr>
          <a:xfrm>
            <a:off x="11253267" y="353834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7" name="object 477"/>
          <p:cNvSpPr/>
          <p:nvPr/>
        </p:nvSpPr>
        <p:spPr>
          <a:xfrm>
            <a:off x="11429319" y="353834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8" name="object 478"/>
          <p:cNvSpPr/>
          <p:nvPr/>
        </p:nvSpPr>
        <p:spPr>
          <a:xfrm>
            <a:off x="11605370" y="353834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9" name="object 479"/>
          <p:cNvSpPr/>
          <p:nvPr/>
        </p:nvSpPr>
        <p:spPr>
          <a:xfrm>
            <a:off x="11781421" y="353834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0" name="object 480"/>
          <p:cNvSpPr/>
          <p:nvPr/>
        </p:nvSpPr>
        <p:spPr>
          <a:xfrm>
            <a:off x="11957473" y="353834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1" name="object 481"/>
          <p:cNvSpPr/>
          <p:nvPr/>
        </p:nvSpPr>
        <p:spPr>
          <a:xfrm>
            <a:off x="12133524" y="353834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2" name="object 482"/>
          <p:cNvSpPr/>
          <p:nvPr/>
        </p:nvSpPr>
        <p:spPr>
          <a:xfrm>
            <a:off x="10549062" y="37143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3" name="object 483"/>
          <p:cNvSpPr/>
          <p:nvPr/>
        </p:nvSpPr>
        <p:spPr>
          <a:xfrm>
            <a:off x="10725113" y="37143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4" name="object 484"/>
          <p:cNvSpPr/>
          <p:nvPr/>
        </p:nvSpPr>
        <p:spPr>
          <a:xfrm>
            <a:off x="10901164" y="37143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5" name="object 485"/>
          <p:cNvSpPr/>
          <p:nvPr/>
        </p:nvSpPr>
        <p:spPr>
          <a:xfrm>
            <a:off x="11077215" y="37143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6" name="object 486"/>
          <p:cNvSpPr/>
          <p:nvPr/>
        </p:nvSpPr>
        <p:spPr>
          <a:xfrm>
            <a:off x="11253267" y="37143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7" name="object 487"/>
          <p:cNvSpPr/>
          <p:nvPr/>
        </p:nvSpPr>
        <p:spPr>
          <a:xfrm>
            <a:off x="11429319" y="37143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8" name="object 488"/>
          <p:cNvSpPr/>
          <p:nvPr/>
        </p:nvSpPr>
        <p:spPr>
          <a:xfrm>
            <a:off x="11605370" y="37143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9" name="object 489"/>
          <p:cNvSpPr/>
          <p:nvPr/>
        </p:nvSpPr>
        <p:spPr>
          <a:xfrm>
            <a:off x="11781421" y="37143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0" name="object 490"/>
          <p:cNvSpPr/>
          <p:nvPr/>
        </p:nvSpPr>
        <p:spPr>
          <a:xfrm>
            <a:off x="11957473" y="37143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1" name="object 491"/>
          <p:cNvSpPr/>
          <p:nvPr/>
        </p:nvSpPr>
        <p:spPr>
          <a:xfrm>
            <a:off x="12133524" y="37143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2" name="object 492"/>
          <p:cNvSpPr/>
          <p:nvPr/>
        </p:nvSpPr>
        <p:spPr>
          <a:xfrm>
            <a:off x="10549062" y="38904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3" name="object 493"/>
          <p:cNvSpPr/>
          <p:nvPr/>
        </p:nvSpPr>
        <p:spPr>
          <a:xfrm>
            <a:off x="10725113" y="38904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4" name="object 494"/>
          <p:cNvSpPr/>
          <p:nvPr/>
        </p:nvSpPr>
        <p:spPr>
          <a:xfrm>
            <a:off x="10901164" y="38904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5" name="object 495"/>
          <p:cNvSpPr/>
          <p:nvPr/>
        </p:nvSpPr>
        <p:spPr>
          <a:xfrm>
            <a:off x="11077215" y="38904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6" name="object 496"/>
          <p:cNvSpPr/>
          <p:nvPr/>
        </p:nvSpPr>
        <p:spPr>
          <a:xfrm>
            <a:off x="11253267" y="38904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7" name="object 497"/>
          <p:cNvSpPr/>
          <p:nvPr/>
        </p:nvSpPr>
        <p:spPr>
          <a:xfrm>
            <a:off x="11429319" y="38904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8" name="object 498"/>
          <p:cNvSpPr/>
          <p:nvPr/>
        </p:nvSpPr>
        <p:spPr>
          <a:xfrm>
            <a:off x="11605370" y="38904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9" name="object 499"/>
          <p:cNvSpPr/>
          <p:nvPr/>
        </p:nvSpPr>
        <p:spPr>
          <a:xfrm>
            <a:off x="11781421" y="38904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0" name="object 500"/>
          <p:cNvSpPr/>
          <p:nvPr/>
        </p:nvSpPr>
        <p:spPr>
          <a:xfrm>
            <a:off x="11957473" y="38904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1" name="object 501"/>
          <p:cNvSpPr/>
          <p:nvPr/>
        </p:nvSpPr>
        <p:spPr>
          <a:xfrm>
            <a:off x="12133524" y="38904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2" name="object 502"/>
          <p:cNvSpPr/>
          <p:nvPr/>
        </p:nvSpPr>
        <p:spPr>
          <a:xfrm>
            <a:off x="10549062" y="40664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3" name="object 503"/>
          <p:cNvSpPr/>
          <p:nvPr/>
        </p:nvSpPr>
        <p:spPr>
          <a:xfrm>
            <a:off x="10725113" y="40664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4" name="object 504"/>
          <p:cNvSpPr/>
          <p:nvPr/>
        </p:nvSpPr>
        <p:spPr>
          <a:xfrm>
            <a:off x="10901164" y="40664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5" name="object 505"/>
          <p:cNvSpPr/>
          <p:nvPr/>
        </p:nvSpPr>
        <p:spPr>
          <a:xfrm>
            <a:off x="11077215" y="40664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6" name="object 506"/>
          <p:cNvSpPr/>
          <p:nvPr/>
        </p:nvSpPr>
        <p:spPr>
          <a:xfrm>
            <a:off x="11253267" y="40664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7" name="object 507"/>
          <p:cNvSpPr/>
          <p:nvPr/>
        </p:nvSpPr>
        <p:spPr>
          <a:xfrm>
            <a:off x="11429319" y="40664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8" name="object 508"/>
          <p:cNvSpPr/>
          <p:nvPr/>
        </p:nvSpPr>
        <p:spPr>
          <a:xfrm>
            <a:off x="11605370" y="40664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9" name="object 509"/>
          <p:cNvSpPr/>
          <p:nvPr/>
        </p:nvSpPr>
        <p:spPr>
          <a:xfrm>
            <a:off x="11781421" y="40664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0" name="object 510"/>
          <p:cNvSpPr/>
          <p:nvPr/>
        </p:nvSpPr>
        <p:spPr>
          <a:xfrm>
            <a:off x="11957473" y="40664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1" name="object 511"/>
          <p:cNvSpPr/>
          <p:nvPr/>
        </p:nvSpPr>
        <p:spPr>
          <a:xfrm>
            <a:off x="12133524" y="40664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2" name="object 512"/>
          <p:cNvSpPr/>
          <p:nvPr/>
        </p:nvSpPr>
        <p:spPr>
          <a:xfrm>
            <a:off x="10549062" y="42425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3" name="object 513"/>
          <p:cNvSpPr/>
          <p:nvPr/>
        </p:nvSpPr>
        <p:spPr>
          <a:xfrm>
            <a:off x="10725113" y="42425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4" name="object 514"/>
          <p:cNvSpPr/>
          <p:nvPr/>
        </p:nvSpPr>
        <p:spPr>
          <a:xfrm>
            <a:off x="10901164" y="42425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5" name="object 515"/>
          <p:cNvSpPr/>
          <p:nvPr/>
        </p:nvSpPr>
        <p:spPr>
          <a:xfrm>
            <a:off x="11077215" y="42425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6" name="object 516"/>
          <p:cNvSpPr/>
          <p:nvPr/>
        </p:nvSpPr>
        <p:spPr>
          <a:xfrm>
            <a:off x="11253267" y="42425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7" name="object 517"/>
          <p:cNvSpPr/>
          <p:nvPr/>
        </p:nvSpPr>
        <p:spPr>
          <a:xfrm>
            <a:off x="11429319" y="42425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8" name="object 518"/>
          <p:cNvSpPr/>
          <p:nvPr/>
        </p:nvSpPr>
        <p:spPr>
          <a:xfrm>
            <a:off x="11605370" y="42425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9" name="object 519"/>
          <p:cNvSpPr/>
          <p:nvPr/>
        </p:nvSpPr>
        <p:spPr>
          <a:xfrm>
            <a:off x="11781421" y="42425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0" name="object 520"/>
          <p:cNvSpPr/>
          <p:nvPr/>
        </p:nvSpPr>
        <p:spPr>
          <a:xfrm>
            <a:off x="11957473" y="42425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1" name="object 521"/>
          <p:cNvSpPr/>
          <p:nvPr/>
        </p:nvSpPr>
        <p:spPr>
          <a:xfrm>
            <a:off x="12133524" y="42425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2" name="object 522"/>
          <p:cNvSpPr/>
          <p:nvPr/>
        </p:nvSpPr>
        <p:spPr>
          <a:xfrm>
            <a:off x="10549062" y="441859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3" name="object 523"/>
          <p:cNvSpPr/>
          <p:nvPr/>
        </p:nvSpPr>
        <p:spPr>
          <a:xfrm>
            <a:off x="10725113" y="441859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4" name="object 524"/>
          <p:cNvSpPr/>
          <p:nvPr/>
        </p:nvSpPr>
        <p:spPr>
          <a:xfrm>
            <a:off x="10901164" y="441859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5" name="object 525"/>
          <p:cNvSpPr/>
          <p:nvPr/>
        </p:nvSpPr>
        <p:spPr>
          <a:xfrm>
            <a:off x="11077215" y="441859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6" name="object 526"/>
          <p:cNvSpPr/>
          <p:nvPr/>
        </p:nvSpPr>
        <p:spPr>
          <a:xfrm>
            <a:off x="11253267" y="441859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7" name="object 527"/>
          <p:cNvSpPr/>
          <p:nvPr/>
        </p:nvSpPr>
        <p:spPr>
          <a:xfrm>
            <a:off x="11429319" y="441859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8" name="object 528"/>
          <p:cNvSpPr/>
          <p:nvPr/>
        </p:nvSpPr>
        <p:spPr>
          <a:xfrm>
            <a:off x="11605370" y="441859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9" name="object 529"/>
          <p:cNvSpPr/>
          <p:nvPr/>
        </p:nvSpPr>
        <p:spPr>
          <a:xfrm>
            <a:off x="11781421" y="441859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0" name="object 530"/>
          <p:cNvSpPr/>
          <p:nvPr/>
        </p:nvSpPr>
        <p:spPr>
          <a:xfrm>
            <a:off x="11957473" y="441859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1" name="object 531"/>
          <p:cNvSpPr/>
          <p:nvPr/>
        </p:nvSpPr>
        <p:spPr>
          <a:xfrm>
            <a:off x="12133524" y="441859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2" name="object 532"/>
          <p:cNvSpPr/>
          <p:nvPr/>
        </p:nvSpPr>
        <p:spPr>
          <a:xfrm>
            <a:off x="10549062" y="459464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3" name="object 533"/>
          <p:cNvSpPr/>
          <p:nvPr/>
        </p:nvSpPr>
        <p:spPr>
          <a:xfrm>
            <a:off x="10725113" y="459464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4" name="object 534"/>
          <p:cNvSpPr/>
          <p:nvPr/>
        </p:nvSpPr>
        <p:spPr>
          <a:xfrm>
            <a:off x="10901164" y="459464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5" name="object 535"/>
          <p:cNvSpPr/>
          <p:nvPr/>
        </p:nvSpPr>
        <p:spPr>
          <a:xfrm>
            <a:off x="11077215" y="459464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6" name="object 536"/>
          <p:cNvSpPr/>
          <p:nvPr/>
        </p:nvSpPr>
        <p:spPr>
          <a:xfrm>
            <a:off x="11253267" y="459464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7" name="object 537"/>
          <p:cNvSpPr/>
          <p:nvPr/>
        </p:nvSpPr>
        <p:spPr>
          <a:xfrm>
            <a:off x="11429319" y="459464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8" name="object 538"/>
          <p:cNvSpPr/>
          <p:nvPr/>
        </p:nvSpPr>
        <p:spPr>
          <a:xfrm>
            <a:off x="11605370" y="459464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9" name="object 539"/>
          <p:cNvSpPr/>
          <p:nvPr/>
        </p:nvSpPr>
        <p:spPr>
          <a:xfrm>
            <a:off x="11781421" y="459464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40" name="object 540"/>
          <p:cNvSpPr/>
          <p:nvPr/>
        </p:nvSpPr>
        <p:spPr>
          <a:xfrm>
            <a:off x="11957473" y="459464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41" name="object 541"/>
          <p:cNvSpPr/>
          <p:nvPr/>
        </p:nvSpPr>
        <p:spPr>
          <a:xfrm>
            <a:off x="12133524" y="459464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42" name="object 542"/>
          <p:cNvSpPr/>
          <p:nvPr/>
        </p:nvSpPr>
        <p:spPr>
          <a:xfrm>
            <a:off x="10549062" y="477069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43" name="object 543"/>
          <p:cNvSpPr/>
          <p:nvPr/>
        </p:nvSpPr>
        <p:spPr>
          <a:xfrm>
            <a:off x="10725113" y="477069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44" name="object 544"/>
          <p:cNvSpPr/>
          <p:nvPr/>
        </p:nvSpPr>
        <p:spPr>
          <a:xfrm>
            <a:off x="10901164" y="477069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45" name="object 545"/>
          <p:cNvSpPr/>
          <p:nvPr/>
        </p:nvSpPr>
        <p:spPr>
          <a:xfrm>
            <a:off x="11077215" y="477069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46" name="object 546"/>
          <p:cNvSpPr/>
          <p:nvPr/>
        </p:nvSpPr>
        <p:spPr>
          <a:xfrm>
            <a:off x="11253267" y="477069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47" name="object 547"/>
          <p:cNvSpPr/>
          <p:nvPr/>
        </p:nvSpPr>
        <p:spPr>
          <a:xfrm>
            <a:off x="11429319" y="477069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48" name="object 548"/>
          <p:cNvSpPr/>
          <p:nvPr/>
        </p:nvSpPr>
        <p:spPr>
          <a:xfrm>
            <a:off x="11605370" y="477069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49" name="object 549"/>
          <p:cNvSpPr/>
          <p:nvPr/>
        </p:nvSpPr>
        <p:spPr>
          <a:xfrm>
            <a:off x="11781421" y="477069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50" name="object 550"/>
          <p:cNvSpPr/>
          <p:nvPr/>
        </p:nvSpPr>
        <p:spPr>
          <a:xfrm>
            <a:off x="11957473" y="477069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51" name="object 551"/>
          <p:cNvSpPr/>
          <p:nvPr/>
        </p:nvSpPr>
        <p:spPr>
          <a:xfrm>
            <a:off x="12133524" y="477069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52" name="object 552"/>
          <p:cNvSpPr txBox="1">
            <a:spLocks noGrp="1"/>
          </p:cNvSpPr>
          <p:nvPr>
            <p:ph type="title"/>
          </p:nvPr>
        </p:nvSpPr>
        <p:spPr>
          <a:xfrm>
            <a:off x="1487432" y="1627762"/>
            <a:ext cx="6971125" cy="751980"/>
          </a:xfrm>
          <a:prstGeom prst="rect">
            <a:avLst/>
          </a:prstGeom>
        </p:spPr>
        <p:txBody>
          <a:bodyPr vert="horz" wrap="square" lIns="0" tIns="10012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79"/>
              </a:spcBef>
            </a:pPr>
            <a:r>
              <a:rPr lang="pt-BR" sz="4821" spc="-67" dirty="0">
                <a:latin typeface="Montserrat"/>
                <a:cs typeface="Montserrat"/>
              </a:rPr>
              <a:t>Equipe - </a:t>
            </a:r>
            <a:r>
              <a:rPr lang="pt-BR" sz="4821" spc="-67" dirty="0" err="1">
                <a:latin typeface="Montserrat"/>
                <a:cs typeface="Montserrat"/>
              </a:rPr>
              <a:t>NomeEquipe</a:t>
            </a:r>
            <a:endParaRPr sz="4821" dirty="0">
              <a:latin typeface="Montserrat"/>
              <a:cs typeface="Montserrat"/>
            </a:endParaRPr>
          </a:p>
        </p:txBody>
      </p:sp>
      <p:sp>
        <p:nvSpPr>
          <p:cNvPr id="553" name="object 553"/>
          <p:cNvSpPr/>
          <p:nvPr/>
        </p:nvSpPr>
        <p:spPr>
          <a:xfrm>
            <a:off x="6777" y="908018"/>
            <a:ext cx="241435" cy="5079772"/>
          </a:xfrm>
          <a:custGeom>
            <a:avLst/>
            <a:gdLst/>
            <a:ahLst/>
            <a:cxnLst/>
            <a:rect l="l" t="t" r="r" b="b"/>
            <a:pathLst>
              <a:path w="398145" h="8376920">
                <a:moveTo>
                  <a:pt x="397893" y="8376708"/>
                </a:moveTo>
                <a:lnTo>
                  <a:pt x="0" y="8376708"/>
                </a:lnTo>
                <a:lnTo>
                  <a:pt x="0" y="0"/>
                </a:lnTo>
                <a:lnTo>
                  <a:pt x="397893" y="0"/>
                </a:lnTo>
                <a:lnTo>
                  <a:pt x="397893" y="8376708"/>
                </a:lnTo>
                <a:close/>
              </a:path>
            </a:pathLst>
          </a:custGeom>
          <a:solidFill>
            <a:srgbClr val="64101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54" name="object 554"/>
          <p:cNvSpPr txBox="1"/>
          <p:nvPr/>
        </p:nvSpPr>
        <p:spPr>
          <a:xfrm>
            <a:off x="364938" y="788914"/>
            <a:ext cx="102592" cy="12506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7701">
              <a:lnSpc>
                <a:spcPts val="825"/>
              </a:lnSpc>
            </a:pPr>
            <a:r>
              <a:rPr sz="788" spc="-79" dirty="0">
                <a:solidFill>
                  <a:srgbClr val="A81724"/>
                </a:solidFill>
                <a:latin typeface="Arial"/>
                <a:cs typeface="Arial"/>
              </a:rPr>
              <a:t>S</a:t>
            </a:r>
            <a:r>
              <a:rPr sz="788" spc="-64" dirty="0">
                <a:solidFill>
                  <a:srgbClr val="A81724"/>
                </a:solidFill>
                <a:latin typeface="Arial"/>
                <a:cs typeface="Arial"/>
              </a:rPr>
              <a:t> </a:t>
            </a:r>
            <a:r>
              <a:rPr sz="788" spc="-91" dirty="0">
                <a:solidFill>
                  <a:srgbClr val="A81724"/>
                </a:solidFill>
                <a:latin typeface="Arial"/>
                <a:cs typeface="Arial"/>
              </a:rPr>
              <a:t>E</a:t>
            </a:r>
            <a:r>
              <a:rPr sz="788" spc="-79" dirty="0">
                <a:solidFill>
                  <a:srgbClr val="A81724"/>
                </a:solidFill>
                <a:latin typeface="Arial"/>
                <a:cs typeface="Arial"/>
              </a:rPr>
              <a:t> </a:t>
            </a:r>
            <a:r>
              <a:rPr sz="788" spc="21" dirty="0">
                <a:solidFill>
                  <a:srgbClr val="A81724"/>
                </a:solidFill>
                <a:latin typeface="Arial"/>
                <a:cs typeface="Arial"/>
              </a:rPr>
              <a:t>NA</a:t>
            </a:r>
            <a:r>
              <a:rPr sz="788" spc="-76" dirty="0">
                <a:solidFill>
                  <a:srgbClr val="A81724"/>
                </a:solidFill>
                <a:latin typeface="Arial"/>
                <a:cs typeface="Arial"/>
              </a:rPr>
              <a:t> </a:t>
            </a:r>
            <a:r>
              <a:rPr sz="788" spc="-30" dirty="0">
                <a:solidFill>
                  <a:srgbClr val="A81724"/>
                </a:solidFill>
                <a:latin typeface="Arial"/>
                <a:cs typeface="Arial"/>
              </a:rPr>
              <a:t>I</a:t>
            </a:r>
            <a:r>
              <a:rPr sz="788" spc="109" dirty="0">
                <a:solidFill>
                  <a:srgbClr val="A81724"/>
                </a:solidFill>
                <a:latin typeface="Arial"/>
                <a:cs typeface="Arial"/>
              </a:rPr>
              <a:t> </a:t>
            </a:r>
            <a:r>
              <a:rPr sz="788" spc="-30" dirty="0">
                <a:solidFill>
                  <a:srgbClr val="A81724"/>
                </a:solidFill>
                <a:latin typeface="Arial"/>
                <a:cs typeface="Arial"/>
              </a:rPr>
              <a:t>I</a:t>
            </a:r>
            <a:r>
              <a:rPr sz="788" spc="-69" dirty="0">
                <a:solidFill>
                  <a:srgbClr val="A81724"/>
                </a:solidFill>
                <a:latin typeface="Arial"/>
                <a:cs typeface="Arial"/>
              </a:rPr>
              <a:t> </a:t>
            </a:r>
            <a:r>
              <a:rPr sz="788" spc="-42" dirty="0">
                <a:solidFill>
                  <a:srgbClr val="A81724"/>
                </a:solidFill>
                <a:latin typeface="Arial"/>
                <a:cs typeface="Arial"/>
              </a:rPr>
              <a:t>N</a:t>
            </a:r>
            <a:r>
              <a:rPr sz="788" spc="-64" dirty="0">
                <a:solidFill>
                  <a:srgbClr val="A81724"/>
                </a:solidFill>
                <a:latin typeface="Arial"/>
                <a:cs typeface="Arial"/>
              </a:rPr>
              <a:t> </a:t>
            </a:r>
            <a:r>
              <a:rPr sz="788" spc="-55" dirty="0">
                <a:solidFill>
                  <a:srgbClr val="A81724"/>
                </a:solidFill>
                <a:latin typeface="Arial"/>
                <a:cs typeface="Arial"/>
              </a:rPr>
              <a:t>F</a:t>
            </a:r>
            <a:r>
              <a:rPr sz="788" spc="-73" dirty="0">
                <a:solidFill>
                  <a:srgbClr val="A81724"/>
                </a:solidFill>
                <a:latin typeface="Arial"/>
                <a:cs typeface="Arial"/>
              </a:rPr>
              <a:t> </a:t>
            </a:r>
            <a:r>
              <a:rPr sz="788" spc="24" dirty="0">
                <a:solidFill>
                  <a:srgbClr val="A81724"/>
                </a:solidFill>
                <a:latin typeface="Arial"/>
                <a:cs typeface="Arial"/>
              </a:rPr>
              <a:t>O</a:t>
            </a:r>
            <a:r>
              <a:rPr sz="788" spc="-64" dirty="0">
                <a:solidFill>
                  <a:srgbClr val="A81724"/>
                </a:solidFill>
                <a:latin typeface="Arial"/>
                <a:cs typeface="Arial"/>
              </a:rPr>
              <a:t> </a:t>
            </a:r>
            <a:r>
              <a:rPr sz="788" spc="-88" dirty="0">
                <a:solidFill>
                  <a:srgbClr val="A81724"/>
                </a:solidFill>
                <a:latin typeface="Arial"/>
                <a:cs typeface="Arial"/>
              </a:rPr>
              <a:t>R</a:t>
            </a:r>
            <a:r>
              <a:rPr sz="788" spc="-64" dirty="0">
                <a:solidFill>
                  <a:srgbClr val="A81724"/>
                </a:solidFill>
                <a:latin typeface="Arial"/>
                <a:cs typeface="Arial"/>
              </a:rPr>
              <a:t> </a:t>
            </a:r>
            <a:r>
              <a:rPr sz="788" spc="30" dirty="0">
                <a:solidFill>
                  <a:srgbClr val="A81724"/>
                </a:solidFill>
                <a:latin typeface="Arial"/>
                <a:cs typeface="Arial"/>
              </a:rPr>
              <a:t>MÁT</a:t>
            </a:r>
            <a:r>
              <a:rPr sz="788" spc="-69" dirty="0">
                <a:solidFill>
                  <a:srgbClr val="A81724"/>
                </a:solidFill>
                <a:latin typeface="Arial"/>
                <a:cs typeface="Arial"/>
              </a:rPr>
              <a:t> </a:t>
            </a:r>
            <a:r>
              <a:rPr sz="788" spc="-30" dirty="0">
                <a:solidFill>
                  <a:srgbClr val="A81724"/>
                </a:solidFill>
                <a:latin typeface="Arial"/>
                <a:cs typeface="Arial"/>
              </a:rPr>
              <a:t>I</a:t>
            </a:r>
            <a:r>
              <a:rPr sz="788" spc="-67" dirty="0">
                <a:solidFill>
                  <a:srgbClr val="A81724"/>
                </a:solidFill>
                <a:latin typeface="Arial"/>
                <a:cs typeface="Arial"/>
              </a:rPr>
              <a:t> </a:t>
            </a:r>
            <a:r>
              <a:rPr sz="788" spc="45" dirty="0">
                <a:solidFill>
                  <a:srgbClr val="A81724"/>
                </a:solidFill>
                <a:latin typeface="Arial"/>
                <a:cs typeface="Arial"/>
              </a:rPr>
              <a:t>C</a:t>
            </a:r>
            <a:r>
              <a:rPr sz="788" spc="-82" dirty="0">
                <a:solidFill>
                  <a:srgbClr val="A81724"/>
                </a:solidFill>
                <a:latin typeface="Arial"/>
                <a:cs typeface="Arial"/>
              </a:rPr>
              <a:t> </a:t>
            </a:r>
            <a:r>
              <a:rPr sz="788" spc="-67" dirty="0">
                <a:solidFill>
                  <a:srgbClr val="A81724"/>
                </a:solidFill>
                <a:latin typeface="Arial"/>
                <a:cs typeface="Arial"/>
              </a:rPr>
              <a:t>A</a:t>
            </a:r>
            <a:endParaRPr sz="788">
              <a:latin typeface="Arial"/>
              <a:cs typeface="Arial"/>
            </a:endParaRPr>
          </a:p>
        </p:txBody>
      </p:sp>
      <p:sp>
        <p:nvSpPr>
          <p:cNvPr id="555" name="object 555"/>
          <p:cNvSpPr/>
          <p:nvPr/>
        </p:nvSpPr>
        <p:spPr>
          <a:xfrm>
            <a:off x="419498" y="2087081"/>
            <a:ext cx="0" cy="634971"/>
          </a:xfrm>
          <a:custGeom>
            <a:avLst/>
            <a:gdLst/>
            <a:ahLst/>
            <a:cxnLst/>
            <a:rect l="l" t="t" r="r" b="b"/>
            <a:pathLst>
              <a:path h="1047114">
                <a:moveTo>
                  <a:pt x="0" y="1047088"/>
                </a:moveTo>
                <a:lnTo>
                  <a:pt x="0" y="0"/>
                </a:lnTo>
              </a:path>
            </a:pathLst>
          </a:custGeom>
          <a:ln w="10470">
            <a:solidFill>
              <a:srgbClr val="A81724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56" name="object 556"/>
          <p:cNvSpPr txBox="1"/>
          <p:nvPr/>
        </p:nvSpPr>
        <p:spPr>
          <a:xfrm>
            <a:off x="363824" y="2761510"/>
            <a:ext cx="102592" cy="304201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7701">
              <a:lnSpc>
                <a:spcPts val="834"/>
              </a:lnSpc>
            </a:pPr>
            <a:r>
              <a:rPr sz="788" b="1" spc="109" dirty="0">
                <a:solidFill>
                  <a:srgbClr val="A81724"/>
                </a:solidFill>
                <a:latin typeface="Arial"/>
                <a:cs typeface="Arial"/>
              </a:rPr>
              <a:t>201</a:t>
            </a:r>
            <a:r>
              <a:rPr sz="788" b="1" spc="-115" dirty="0">
                <a:solidFill>
                  <a:srgbClr val="A81724"/>
                </a:solidFill>
                <a:latin typeface="Arial"/>
                <a:cs typeface="Arial"/>
              </a:rPr>
              <a:t> </a:t>
            </a:r>
            <a:r>
              <a:rPr sz="788" b="1" spc="36" dirty="0">
                <a:solidFill>
                  <a:srgbClr val="A81724"/>
                </a:solidFill>
                <a:latin typeface="Arial"/>
                <a:cs typeface="Arial"/>
              </a:rPr>
              <a:t>9</a:t>
            </a:r>
            <a:endParaRPr sz="788">
              <a:latin typeface="Arial"/>
              <a:cs typeface="Arial"/>
            </a:endParaRPr>
          </a:p>
        </p:txBody>
      </p:sp>
      <p:sp>
        <p:nvSpPr>
          <p:cNvPr id="557" name="object 557"/>
          <p:cNvSpPr txBox="1"/>
          <p:nvPr/>
        </p:nvSpPr>
        <p:spPr>
          <a:xfrm>
            <a:off x="4094538" y="2828300"/>
            <a:ext cx="6708595" cy="1431243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lang="pt-BR" sz="1850" b="1" spc="-42" dirty="0">
                <a:latin typeface="Montserrat-SemiBold"/>
                <a:cs typeface="Montserrat-SemiBold"/>
              </a:rPr>
              <a:t>Integrante 1 – papel na equipe</a:t>
            </a:r>
            <a:endParaRPr sz="1850" dirty="0">
              <a:latin typeface="Montserrat-SemiBold"/>
              <a:cs typeface="Montserrat-SemiBold"/>
            </a:endParaRPr>
          </a:p>
          <a:p>
            <a:pPr marL="7701"/>
            <a:endParaRPr lang="en-US" sz="1850" b="1" spc="-49" dirty="0">
              <a:latin typeface="Montserrat-SemiBold"/>
              <a:cs typeface="Montserrat-SemiBold"/>
            </a:endParaRPr>
          </a:p>
          <a:p>
            <a:pPr marL="7701"/>
            <a:r>
              <a:rPr lang="pt-BR" sz="1850" b="1" spc="-49" dirty="0">
                <a:latin typeface="Montserrat-SemiBold"/>
                <a:cs typeface="Montserrat-SemiBold"/>
              </a:rPr>
              <a:t>Integrante 2 – papel na equipe</a:t>
            </a:r>
            <a:endParaRPr lang="en-US" sz="1850" dirty="0">
              <a:latin typeface="Montserrat-SemiBold"/>
              <a:cs typeface="Montserrat-SemiBold"/>
            </a:endParaRPr>
          </a:p>
          <a:p>
            <a:pPr marL="7701"/>
            <a:endParaRPr lang="en-US" sz="1850" b="1" spc="-27" dirty="0">
              <a:latin typeface="Montserrat-SemiBold"/>
              <a:cs typeface="Montserrat-SemiBold"/>
            </a:endParaRPr>
          </a:p>
          <a:p>
            <a:pPr marL="7701"/>
            <a:r>
              <a:rPr lang="pt-BR" sz="1850" b="1" spc="-27" dirty="0">
                <a:latin typeface="Montserrat-SemiBold"/>
                <a:cs typeface="Montserrat-SemiBold"/>
              </a:rPr>
              <a:t>Integrante 3</a:t>
            </a:r>
            <a:r>
              <a:rPr lang="pt-BR" sz="1850" b="1" spc="-9" dirty="0">
                <a:latin typeface="Montserrat-SemiBold"/>
                <a:cs typeface="Montserrat-SemiBold"/>
              </a:rPr>
              <a:t> – papel na equipe</a:t>
            </a:r>
            <a:endParaRPr lang="en-US" sz="1850" b="1" spc="-9" dirty="0">
              <a:latin typeface="Montserrat-SemiBold"/>
              <a:cs typeface="Montserrat-SemiBold"/>
            </a:endParaRPr>
          </a:p>
        </p:txBody>
      </p:sp>
      <p:sp>
        <p:nvSpPr>
          <p:cNvPr id="558" name="object 558"/>
          <p:cNvSpPr/>
          <p:nvPr/>
        </p:nvSpPr>
        <p:spPr>
          <a:xfrm>
            <a:off x="9862358" y="5728844"/>
            <a:ext cx="1494051" cy="331541"/>
          </a:xfrm>
          <a:custGeom>
            <a:avLst/>
            <a:gdLst/>
            <a:ahLst/>
            <a:cxnLst/>
            <a:rect l="l" t="t" r="r" b="b"/>
            <a:pathLst>
              <a:path w="2463800" h="546734">
                <a:moveTo>
                  <a:pt x="149843" y="368459"/>
                </a:moveTo>
                <a:lnTo>
                  <a:pt x="4507" y="368459"/>
                </a:lnTo>
                <a:lnTo>
                  <a:pt x="0" y="423174"/>
                </a:lnTo>
                <a:lnTo>
                  <a:pt x="9327" y="466065"/>
                </a:lnTo>
                <a:lnTo>
                  <a:pt x="30634" y="498375"/>
                </a:lnTo>
                <a:lnTo>
                  <a:pt x="62064" y="521345"/>
                </a:lnTo>
                <a:lnTo>
                  <a:pt x="101759" y="536215"/>
                </a:lnTo>
                <a:lnTo>
                  <a:pt x="147864" y="544227"/>
                </a:lnTo>
                <a:lnTo>
                  <a:pt x="198522" y="546622"/>
                </a:lnTo>
                <a:lnTo>
                  <a:pt x="250191" y="543395"/>
                </a:lnTo>
                <a:lnTo>
                  <a:pt x="300038" y="533649"/>
                </a:lnTo>
                <a:lnTo>
                  <a:pt x="346394" y="517287"/>
                </a:lnTo>
                <a:lnTo>
                  <a:pt x="387592" y="494210"/>
                </a:lnTo>
                <a:lnTo>
                  <a:pt x="421963" y="464321"/>
                </a:lnTo>
                <a:lnTo>
                  <a:pt x="435725" y="444750"/>
                </a:lnTo>
                <a:lnTo>
                  <a:pt x="221548" y="444750"/>
                </a:lnTo>
                <a:lnTo>
                  <a:pt x="186709" y="439777"/>
                </a:lnTo>
                <a:lnTo>
                  <a:pt x="161904" y="425131"/>
                </a:lnTo>
                <a:lnTo>
                  <a:pt x="148995" y="401221"/>
                </a:lnTo>
                <a:lnTo>
                  <a:pt x="149843" y="368459"/>
                </a:lnTo>
                <a:close/>
              </a:path>
              <a:path w="2463800" h="546734">
                <a:moveTo>
                  <a:pt x="316131" y="0"/>
                </a:moveTo>
                <a:lnTo>
                  <a:pt x="268969" y="2255"/>
                </a:lnTo>
                <a:lnTo>
                  <a:pt x="222590" y="9673"/>
                </a:lnTo>
                <a:lnTo>
                  <a:pt x="178579" y="23232"/>
                </a:lnTo>
                <a:lnTo>
                  <a:pt x="138521" y="43910"/>
                </a:lnTo>
                <a:lnTo>
                  <a:pt x="104002" y="72684"/>
                </a:lnTo>
                <a:lnTo>
                  <a:pt x="76606" y="110533"/>
                </a:lnTo>
                <a:lnTo>
                  <a:pt x="57919" y="158434"/>
                </a:lnTo>
                <a:lnTo>
                  <a:pt x="54209" y="199066"/>
                </a:lnTo>
                <a:lnTo>
                  <a:pt x="61364" y="234924"/>
                </a:lnTo>
                <a:lnTo>
                  <a:pt x="109886" y="286315"/>
                </a:lnTo>
                <a:lnTo>
                  <a:pt x="161600" y="306645"/>
                </a:lnTo>
                <a:lnTo>
                  <a:pt x="210840" y="320293"/>
                </a:lnTo>
                <a:lnTo>
                  <a:pt x="253903" y="331476"/>
                </a:lnTo>
                <a:lnTo>
                  <a:pt x="287085" y="344416"/>
                </a:lnTo>
                <a:lnTo>
                  <a:pt x="306682" y="363330"/>
                </a:lnTo>
                <a:lnTo>
                  <a:pt x="308990" y="392438"/>
                </a:lnTo>
                <a:lnTo>
                  <a:pt x="296935" y="415322"/>
                </a:lnTo>
                <a:lnTo>
                  <a:pt x="275085" y="431670"/>
                </a:lnTo>
                <a:lnTo>
                  <a:pt x="248327" y="441480"/>
                </a:lnTo>
                <a:lnTo>
                  <a:pt x="221548" y="444750"/>
                </a:lnTo>
                <a:lnTo>
                  <a:pt x="435725" y="444750"/>
                </a:lnTo>
                <a:lnTo>
                  <a:pt x="447839" y="427522"/>
                </a:lnTo>
                <a:lnTo>
                  <a:pt x="463551" y="383716"/>
                </a:lnTo>
                <a:lnTo>
                  <a:pt x="467447" y="330700"/>
                </a:lnTo>
                <a:lnTo>
                  <a:pt x="455722" y="291399"/>
                </a:lnTo>
                <a:lnTo>
                  <a:pt x="399309" y="243672"/>
                </a:lnTo>
                <a:lnTo>
                  <a:pt x="361574" y="230109"/>
                </a:lnTo>
                <a:lnTo>
                  <a:pt x="322121" y="219990"/>
                </a:lnTo>
                <a:lnTo>
                  <a:pt x="284426" y="210747"/>
                </a:lnTo>
                <a:lnTo>
                  <a:pt x="256679" y="202338"/>
                </a:lnTo>
                <a:lnTo>
                  <a:pt x="231702" y="190863"/>
                </a:lnTo>
                <a:lnTo>
                  <a:pt x="215069" y="174071"/>
                </a:lnTo>
                <a:lnTo>
                  <a:pt x="212354" y="149712"/>
                </a:lnTo>
                <a:lnTo>
                  <a:pt x="221353" y="131174"/>
                </a:lnTo>
                <a:lnTo>
                  <a:pt x="238234" y="115912"/>
                </a:lnTo>
                <a:lnTo>
                  <a:pt x="260341" y="105559"/>
                </a:lnTo>
                <a:lnTo>
                  <a:pt x="285012" y="101745"/>
                </a:lnTo>
                <a:lnTo>
                  <a:pt x="496263" y="101745"/>
                </a:lnTo>
                <a:lnTo>
                  <a:pt x="491501" y="76966"/>
                </a:lnTo>
                <a:lnTo>
                  <a:pt x="471703" y="46954"/>
                </a:lnTo>
                <a:lnTo>
                  <a:pt x="441937" y="25115"/>
                </a:lnTo>
                <a:lnTo>
                  <a:pt x="404535" y="10586"/>
                </a:lnTo>
                <a:lnTo>
                  <a:pt x="361823" y="2502"/>
                </a:lnTo>
                <a:lnTo>
                  <a:pt x="316131" y="0"/>
                </a:lnTo>
                <a:close/>
              </a:path>
              <a:path w="2463800" h="546734">
                <a:moveTo>
                  <a:pt x="496263" y="101745"/>
                </a:moveTo>
                <a:lnTo>
                  <a:pt x="285012" y="101745"/>
                </a:lnTo>
                <a:lnTo>
                  <a:pt x="302218" y="102825"/>
                </a:lnTo>
                <a:lnTo>
                  <a:pt x="316732" y="106020"/>
                </a:lnTo>
                <a:lnTo>
                  <a:pt x="347897" y="138169"/>
                </a:lnTo>
                <a:lnTo>
                  <a:pt x="348729" y="150647"/>
                </a:lnTo>
                <a:lnTo>
                  <a:pt x="346549" y="164968"/>
                </a:lnTo>
                <a:lnTo>
                  <a:pt x="491885" y="164968"/>
                </a:lnTo>
                <a:lnTo>
                  <a:pt x="499005" y="116016"/>
                </a:lnTo>
                <a:lnTo>
                  <a:pt x="496263" y="101745"/>
                </a:lnTo>
                <a:close/>
              </a:path>
              <a:path w="2463800" h="546734">
                <a:moveTo>
                  <a:pt x="1023838" y="10910"/>
                </a:moveTo>
                <a:lnTo>
                  <a:pt x="624143" y="10910"/>
                </a:lnTo>
                <a:lnTo>
                  <a:pt x="512586" y="535585"/>
                </a:lnTo>
                <a:lnTo>
                  <a:pt x="912270" y="535585"/>
                </a:lnTo>
                <a:lnTo>
                  <a:pt x="933945" y="433840"/>
                </a:lnTo>
                <a:lnTo>
                  <a:pt x="679618" y="433840"/>
                </a:lnTo>
                <a:lnTo>
                  <a:pt x="703219" y="322649"/>
                </a:lnTo>
                <a:lnTo>
                  <a:pt x="937222" y="322649"/>
                </a:lnTo>
                <a:lnTo>
                  <a:pt x="958803" y="220935"/>
                </a:lnTo>
                <a:lnTo>
                  <a:pt x="724789" y="220935"/>
                </a:lnTo>
                <a:lnTo>
                  <a:pt x="747804" y="112656"/>
                </a:lnTo>
                <a:lnTo>
                  <a:pt x="1002131" y="112656"/>
                </a:lnTo>
                <a:lnTo>
                  <a:pt x="1023838" y="10910"/>
                </a:lnTo>
                <a:close/>
              </a:path>
              <a:path w="2463800" h="546734">
                <a:moveTo>
                  <a:pt x="1309441" y="10910"/>
                </a:moveTo>
                <a:lnTo>
                  <a:pt x="1105950" y="10910"/>
                </a:lnTo>
                <a:lnTo>
                  <a:pt x="994414" y="535585"/>
                </a:lnTo>
                <a:lnTo>
                  <a:pt x="1125206" y="535585"/>
                </a:lnTo>
                <a:lnTo>
                  <a:pt x="1210607" y="133734"/>
                </a:lnTo>
                <a:lnTo>
                  <a:pt x="1338582" y="133734"/>
                </a:lnTo>
                <a:lnTo>
                  <a:pt x="1309441" y="10910"/>
                </a:lnTo>
                <a:close/>
              </a:path>
              <a:path w="2463800" h="546734">
                <a:moveTo>
                  <a:pt x="1338582" y="133734"/>
                </a:moveTo>
                <a:lnTo>
                  <a:pt x="1212031" y="133734"/>
                </a:lnTo>
                <a:lnTo>
                  <a:pt x="1304719" y="535585"/>
                </a:lnTo>
                <a:lnTo>
                  <a:pt x="1505990" y="535585"/>
                </a:lnTo>
                <a:lnTo>
                  <a:pt x="1534418" y="401883"/>
                </a:lnTo>
                <a:lnTo>
                  <a:pt x="1402203" y="401883"/>
                </a:lnTo>
                <a:lnTo>
                  <a:pt x="1338582" y="133734"/>
                </a:lnTo>
                <a:close/>
              </a:path>
              <a:path w="2463800" h="546734">
                <a:moveTo>
                  <a:pt x="2055743" y="10910"/>
                </a:moveTo>
                <a:lnTo>
                  <a:pt x="1878419" y="10910"/>
                </a:lnTo>
                <a:lnTo>
                  <a:pt x="1559769" y="535585"/>
                </a:lnTo>
                <a:lnTo>
                  <a:pt x="1705094" y="535585"/>
                </a:lnTo>
                <a:lnTo>
                  <a:pt x="1761072" y="433117"/>
                </a:lnTo>
                <a:lnTo>
                  <a:pt x="2132655" y="433117"/>
                </a:lnTo>
                <a:lnTo>
                  <a:pt x="2114123" y="331382"/>
                </a:lnTo>
                <a:lnTo>
                  <a:pt x="1819698" y="331382"/>
                </a:lnTo>
                <a:lnTo>
                  <a:pt x="1937297" y="113378"/>
                </a:lnTo>
                <a:lnTo>
                  <a:pt x="2074410" y="113378"/>
                </a:lnTo>
                <a:lnTo>
                  <a:pt x="2055743" y="10910"/>
                </a:lnTo>
                <a:close/>
              </a:path>
              <a:path w="2463800" h="546734">
                <a:moveTo>
                  <a:pt x="2132655" y="433117"/>
                </a:moveTo>
                <a:lnTo>
                  <a:pt x="1974008" y="433117"/>
                </a:lnTo>
                <a:lnTo>
                  <a:pt x="1987075" y="535585"/>
                </a:lnTo>
                <a:lnTo>
                  <a:pt x="2151322" y="535585"/>
                </a:lnTo>
                <a:lnTo>
                  <a:pt x="2132655" y="433117"/>
                </a:lnTo>
                <a:close/>
              </a:path>
              <a:path w="2463800" h="546734">
                <a:moveTo>
                  <a:pt x="1617547" y="10910"/>
                </a:moveTo>
                <a:lnTo>
                  <a:pt x="1486734" y="10910"/>
                </a:lnTo>
                <a:lnTo>
                  <a:pt x="1403899" y="400417"/>
                </a:lnTo>
                <a:lnTo>
                  <a:pt x="1402203" y="401883"/>
                </a:lnTo>
                <a:lnTo>
                  <a:pt x="1534418" y="401883"/>
                </a:lnTo>
                <a:lnTo>
                  <a:pt x="1617547" y="10910"/>
                </a:lnTo>
                <a:close/>
              </a:path>
              <a:path w="2463800" h="546734">
                <a:moveTo>
                  <a:pt x="2074410" y="113378"/>
                </a:moveTo>
                <a:lnTo>
                  <a:pt x="1939485" y="113378"/>
                </a:lnTo>
                <a:lnTo>
                  <a:pt x="1959966" y="331382"/>
                </a:lnTo>
                <a:lnTo>
                  <a:pt x="2114123" y="331382"/>
                </a:lnTo>
                <a:lnTo>
                  <a:pt x="2074410" y="113378"/>
                </a:lnTo>
                <a:close/>
              </a:path>
              <a:path w="2463800" h="546734">
                <a:moveTo>
                  <a:pt x="2463438" y="10910"/>
                </a:moveTo>
                <a:lnTo>
                  <a:pt x="2318102" y="10910"/>
                </a:lnTo>
                <a:lnTo>
                  <a:pt x="2206545" y="535585"/>
                </a:lnTo>
                <a:lnTo>
                  <a:pt x="2351881" y="535585"/>
                </a:lnTo>
                <a:lnTo>
                  <a:pt x="2463438" y="1091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59" name="object 559"/>
          <p:cNvSpPr/>
          <p:nvPr/>
        </p:nvSpPr>
        <p:spPr>
          <a:xfrm>
            <a:off x="9734625" y="6047699"/>
            <a:ext cx="93956" cy="0"/>
          </a:xfrm>
          <a:custGeom>
            <a:avLst/>
            <a:gdLst/>
            <a:ahLst/>
            <a:cxnLst/>
            <a:rect l="l" t="t" r="r" b="b"/>
            <a:pathLst>
              <a:path w="154940">
                <a:moveTo>
                  <a:pt x="0" y="0"/>
                </a:moveTo>
                <a:lnTo>
                  <a:pt x="154874" y="0"/>
                </a:lnTo>
              </a:path>
            </a:pathLst>
          </a:custGeom>
          <a:ln w="19381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60" name="object 560"/>
          <p:cNvSpPr/>
          <p:nvPr/>
        </p:nvSpPr>
        <p:spPr>
          <a:xfrm>
            <a:off x="9734625" y="5972536"/>
            <a:ext cx="93956" cy="0"/>
          </a:xfrm>
          <a:custGeom>
            <a:avLst/>
            <a:gdLst/>
            <a:ahLst/>
            <a:cxnLst/>
            <a:rect l="l" t="t" r="r" b="b"/>
            <a:pathLst>
              <a:path w="154940">
                <a:moveTo>
                  <a:pt x="0" y="0"/>
                </a:moveTo>
                <a:lnTo>
                  <a:pt x="154874" y="0"/>
                </a:lnTo>
              </a:path>
            </a:pathLst>
          </a:custGeom>
          <a:ln w="19392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61" name="object 561"/>
          <p:cNvSpPr/>
          <p:nvPr/>
        </p:nvSpPr>
        <p:spPr>
          <a:xfrm>
            <a:off x="9734625" y="5894554"/>
            <a:ext cx="93956" cy="0"/>
          </a:xfrm>
          <a:custGeom>
            <a:avLst/>
            <a:gdLst/>
            <a:ahLst/>
            <a:cxnLst/>
            <a:rect l="l" t="t" r="r" b="b"/>
            <a:pathLst>
              <a:path w="154940">
                <a:moveTo>
                  <a:pt x="0" y="0"/>
                </a:moveTo>
                <a:lnTo>
                  <a:pt x="154874" y="0"/>
                </a:lnTo>
              </a:path>
            </a:pathLst>
          </a:custGeom>
          <a:ln w="19381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62" name="object 562"/>
          <p:cNvSpPr/>
          <p:nvPr/>
        </p:nvSpPr>
        <p:spPr>
          <a:xfrm>
            <a:off x="9734625" y="5817608"/>
            <a:ext cx="93956" cy="0"/>
          </a:xfrm>
          <a:custGeom>
            <a:avLst/>
            <a:gdLst/>
            <a:ahLst/>
            <a:cxnLst/>
            <a:rect l="l" t="t" r="r" b="b"/>
            <a:pathLst>
              <a:path w="154940">
                <a:moveTo>
                  <a:pt x="0" y="0"/>
                </a:moveTo>
                <a:lnTo>
                  <a:pt x="154874" y="0"/>
                </a:lnTo>
              </a:path>
            </a:pathLst>
          </a:custGeom>
          <a:ln w="19392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63" name="object 563"/>
          <p:cNvSpPr/>
          <p:nvPr/>
        </p:nvSpPr>
        <p:spPr>
          <a:xfrm>
            <a:off x="9734625" y="5742677"/>
            <a:ext cx="93956" cy="0"/>
          </a:xfrm>
          <a:custGeom>
            <a:avLst/>
            <a:gdLst/>
            <a:ahLst/>
            <a:cxnLst/>
            <a:rect l="l" t="t" r="r" b="b"/>
            <a:pathLst>
              <a:path w="154940">
                <a:moveTo>
                  <a:pt x="0" y="0"/>
                </a:moveTo>
                <a:lnTo>
                  <a:pt x="154874" y="0"/>
                </a:lnTo>
              </a:path>
            </a:pathLst>
          </a:custGeom>
          <a:ln w="19392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64" name="object 564"/>
          <p:cNvSpPr/>
          <p:nvPr/>
        </p:nvSpPr>
        <p:spPr>
          <a:xfrm>
            <a:off x="11389293" y="6047699"/>
            <a:ext cx="93956" cy="0"/>
          </a:xfrm>
          <a:custGeom>
            <a:avLst/>
            <a:gdLst/>
            <a:ahLst/>
            <a:cxnLst/>
            <a:rect l="l" t="t" r="r" b="b"/>
            <a:pathLst>
              <a:path w="154940">
                <a:moveTo>
                  <a:pt x="0" y="0"/>
                </a:moveTo>
                <a:lnTo>
                  <a:pt x="154864" y="0"/>
                </a:lnTo>
              </a:path>
            </a:pathLst>
          </a:custGeom>
          <a:ln w="19381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65" name="object 565"/>
          <p:cNvSpPr/>
          <p:nvPr/>
        </p:nvSpPr>
        <p:spPr>
          <a:xfrm>
            <a:off x="11389293" y="5972536"/>
            <a:ext cx="93956" cy="0"/>
          </a:xfrm>
          <a:custGeom>
            <a:avLst/>
            <a:gdLst/>
            <a:ahLst/>
            <a:cxnLst/>
            <a:rect l="l" t="t" r="r" b="b"/>
            <a:pathLst>
              <a:path w="154940">
                <a:moveTo>
                  <a:pt x="0" y="0"/>
                </a:moveTo>
                <a:lnTo>
                  <a:pt x="154864" y="0"/>
                </a:lnTo>
              </a:path>
            </a:pathLst>
          </a:custGeom>
          <a:ln w="19392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66" name="object 566"/>
          <p:cNvSpPr/>
          <p:nvPr/>
        </p:nvSpPr>
        <p:spPr>
          <a:xfrm>
            <a:off x="11389293" y="5894554"/>
            <a:ext cx="93956" cy="0"/>
          </a:xfrm>
          <a:custGeom>
            <a:avLst/>
            <a:gdLst/>
            <a:ahLst/>
            <a:cxnLst/>
            <a:rect l="l" t="t" r="r" b="b"/>
            <a:pathLst>
              <a:path w="154940">
                <a:moveTo>
                  <a:pt x="0" y="0"/>
                </a:moveTo>
                <a:lnTo>
                  <a:pt x="154864" y="0"/>
                </a:lnTo>
              </a:path>
            </a:pathLst>
          </a:custGeom>
          <a:ln w="19381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67" name="object 567"/>
          <p:cNvSpPr/>
          <p:nvPr/>
        </p:nvSpPr>
        <p:spPr>
          <a:xfrm>
            <a:off x="11389293" y="5817608"/>
            <a:ext cx="93956" cy="0"/>
          </a:xfrm>
          <a:custGeom>
            <a:avLst/>
            <a:gdLst/>
            <a:ahLst/>
            <a:cxnLst/>
            <a:rect l="l" t="t" r="r" b="b"/>
            <a:pathLst>
              <a:path w="154940">
                <a:moveTo>
                  <a:pt x="0" y="0"/>
                </a:moveTo>
                <a:lnTo>
                  <a:pt x="154864" y="0"/>
                </a:lnTo>
              </a:path>
            </a:pathLst>
          </a:custGeom>
          <a:ln w="19392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68" name="object 568"/>
          <p:cNvSpPr/>
          <p:nvPr/>
        </p:nvSpPr>
        <p:spPr>
          <a:xfrm>
            <a:off x="11389293" y="5742677"/>
            <a:ext cx="93956" cy="0"/>
          </a:xfrm>
          <a:custGeom>
            <a:avLst/>
            <a:gdLst/>
            <a:ahLst/>
            <a:cxnLst/>
            <a:rect l="l" t="t" r="r" b="b"/>
            <a:pathLst>
              <a:path w="154940">
                <a:moveTo>
                  <a:pt x="0" y="0"/>
                </a:moveTo>
                <a:lnTo>
                  <a:pt x="154864" y="0"/>
                </a:lnTo>
              </a:path>
            </a:pathLst>
          </a:custGeom>
          <a:ln w="19392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69" name="object 569"/>
          <p:cNvSpPr/>
          <p:nvPr/>
        </p:nvSpPr>
        <p:spPr>
          <a:xfrm>
            <a:off x="10132139" y="6194985"/>
            <a:ext cx="84074" cy="115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70" name="object 570"/>
          <p:cNvSpPr/>
          <p:nvPr/>
        </p:nvSpPr>
        <p:spPr>
          <a:xfrm>
            <a:off x="10229992" y="6166642"/>
            <a:ext cx="238950" cy="1439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71" name="object 571"/>
          <p:cNvSpPr/>
          <p:nvPr/>
        </p:nvSpPr>
        <p:spPr>
          <a:xfrm>
            <a:off x="10543741" y="6195787"/>
            <a:ext cx="200186" cy="1129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72" name="object 572"/>
          <p:cNvSpPr/>
          <p:nvPr/>
        </p:nvSpPr>
        <p:spPr>
          <a:xfrm>
            <a:off x="10760263" y="6196585"/>
            <a:ext cx="93370" cy="1138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73" name="object 573"/>
          <p:cNvSpPr/>
          <p:nvPr/>
        </p:nvSpPr>
        <p:spPr>
          <a:xfrm>
            <a:off x="10883589" y="6302866"/>
            <a:ext cx="75858" cy="0"/>
          </a:xfrm>
          <a:custGeom>
            <a:avLst/>
            <a:gdLst/>
            <a:ahLst/>
            <a:cxnLst/>
            <a:rect l="l" t="t" r="r" b="b"/>
            <a:pathLst>
              <a:path w="125094">
                <a:moveTo>
                  <a:pt x="0" y="0"/>
                </a:moveTo>
                <a:lnTo>
                  <a:pt x="124917" y="0"/>
                </a:lnTo>
              </a:path>
            </a:pathLst>
          </a:custGeom>
          <a:ln w="2031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74" name="object 574"/>
          <p:cNvSpPr/>
          <p:nvPr/>
        </p:nvSpPr>
        <p:spPr>
          <a:xfrm>
            <a:off x="10889913" y="6196588"/>
            <a:ext cx="0" cy="100117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0"/>
                </a:moveTo>
                <a:lnTo>
                  <a:pt x="0" y="165100"/>
                </a:lnTo>
              </a:path>
            </a:pathLst>
          </a:custGeom>
          <a:ln w="20858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75" name="object 575"/>
          <p:cNvSpPr/>
          <p:nvPr/>
        </p:nvSpPr>
        <p:spPr>
          <a:xfrm>
            <a:off x="10971350" y="6194666"/>
            <a:ext cx="114342" cy="1159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</p:spTree>
    <p:extLst>
      <p:ext uri="{BB962C8B-B14F-4D97-AF65-F5344CB8AC3E}">
        <p14:creationId xmlns:p14="http://schemas.microsoft.com/office/powerpoint/2010/main" val="2667361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31775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" name="object 3"/>
          <p:cNvSpPr/>
          <p:nvPr/>
        </p:nvSpPr>
        <p:spPr>
          <a:xfrm>
            <a:off x="4631775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" name="object 4"/>
          <p:cNvSpPr/>
          <p:nvPr/>
        </p:nvSpPr>
        <p:spPr>
          <a:xfrm>
            <a:off x="4631775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" name="object 5"/>
          <p:cNvSpPr/>
          <p:nvPr/>
        </p:nvSpPr>
        <p:spPr>
          <a:xfrm>
            <a:off x="4631775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" name="object 6"/>
          <p:cNvSpPr/>
          <p:nvPr/>
        </p:nvSpPr>
        <p:spPr>
          <a:xfrm>
            <a:off x="4631775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" name="object 7"/>
          <p:cNvSpPr/>
          <p:nvPr/>
        </p:nvSpPr>
        <p:spPr>
          <a:xfrm>
            <a:off x="4631775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" name="object 8"/>
          <p:cNvSpPr/>
          <p:nvPr/>
        </p:nvSpPr>
        <p:spPr>
          <a:xfrm>
            <a:off x="4631775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" name="object 9"/>
          <p:cNvSpPr/>
          <p:nvPr/>
        </p:nvSpPr>
        <p:spPr>
          <a:xfrm>
            <a:off x="4631775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" name="object 10"/>
          <p:cNvSpPr/>
          <p:nvPr/>
        </p:nvSpPr>
        <p:spPr>
          <a:xfrm>
            <a:off x="4631775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" name="object 11"/>
          <p:cNvSpPr/>
          <p:nvPr/>
        </p:nvSpPr>
        <p:spPr>
          <a:xfrm>
            <a:off x="4631775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" name="object 12"/>
          <p:cNvSpPr/>
          <p:nvPr/>
        </p:nvSpPr>
        <p:spPr>
          <a:xfrm>
            <a:off x="4455724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" name="object 13"/>
          <p:cNvSpPr/>
          <p:nvPr/>
        </p:nvSpPr>
        <p:spPr>
          <a:xfrm>
            <a:off x="4455724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" name="object 14"/>
          <p:cNvSpPr/>
          <p:nvPr/>
        </p:nvSpPr>
        <p:spPr>
          <a:xfrm>
            <a:off x="4455724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" name="object 15"/>
          <p:cNvSpPr/>
          <p:nvPr/>
        </p:nvSpPr>
        <p:spPr>
          <a:xfrm>
            <a:off x="4455724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" name="object 16"/>
          <p:cNvSpPr/>
          <p:nvPr/>
        </p:nvSpPr>
        <p:spPr>
          <a:xfrm>
            <a:off x="4455724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7"/>
          <p:cNvSpPr/>
          <p:nvPr/>
        </p:nvSpPr>
        <p:spPr>
          <a:xfrm>
            <a:off x="4455724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" name="object 18"/>
          <p:cNvSpPr/>
          <p:nvPr/>
        </p:nvSpPr>
        <p:spPr>
          <a:xfrm>
            <a:off x="4455724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" name="object 19"/>
          <p:cNvSpPr/>
          <p:nvPr/>
        </p:nvSpPr>
        <p:spPr>
          <a:xfrm>
            <a:off x="4455724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" name="object 20"/>
          <p:cNvSpPr/>
          <p:nvPr/>
        </p:nvSpPr>
        <p:spPr>
          <a:xfrm>
            <a:off x="4455724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" name="object 21"/>
          <p:cNvSpPr/>
          <p:nvPr/>
        </p:nvSpPr>
        <p:spPr>
          <a:xfrm>
            <a:off x="4455724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" name="object 22"/>
          <p:cNvSpPr/>
          <p:nvPr/>
        </p:nvSpPr>
        <p:spPr>
          <a:xfrm>
            <a:off x="4279672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" name="object 23"/>
          <p:cNvSpPr/>
          <p:nvPr/>
        </p:nvSpPr>
        <p:spPr>
          <a:xfrm>
            <a:off x="4279672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" name="object 24"/>
          <p:cNvSpPr/>
          <p:nvPr/>
        </p:nvSpPr>
        <p:spPr>
          <a:xfrm>
            <a:off x="4279672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object 25"/>
          <p:cNvSpPr/>
          <p:nvPr/>
        </p:nvSpPr>
        <p:spPr>
          <a:xfrm>
            <a:off x="4279672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" name="object 26"/>
          <p:cNvSpPr/>
          <p:nvPr/>
        </p:nvSpPr>
        <p:spPr>
          <a:xfrm>
            <a:off x="4279672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" name="object 27"/>
          <p:cNvSpPr/>
          <p:nvPr/>
        </p:nvSpPr>
        <p:spPr>
          <a:xfrm>
            <a:off x="4279672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" name="object 28"/>
          <p:cNvSpPr/>
          <p:nvPr/>
        </p:nvSpPr>
        <p:spPr>
          <a:xfrm>
            <a:off x="4279672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" name="object 29"/>
          <p:cNvSpPr/>
          <p:nvPr/>
        </p:nvSpPr>
        <p:spPr>
          <a:xfrm>
            <a:off x="4279672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" name="object 30"/>
          <p:cNvSpPr/>
          <p:nvPr/>
        </p:nvSpPr>
        <p:spPr>
          <a:xfrm>
            <a:off x="4279672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" name="object 31"/>
          <p:cNvSpPr/>
          <p:nvPr/>
        </p:nvSpPr>
        <p:spPr>
          <a:xfrm>
            <a:off x="4279672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" name="object 32"/>
          <p:cNvSpPr/>
          <p:nvPr/>
        </p:nvSpPr>
        <p:spPr>
          <a:xfrm>
            <a:off x="4103621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" name="object 33"/>
          <p:cNvSpPr/>
          <p:nvPr/>
        </p:nvSpPr>
        <p:spPr>
          <a:xfrm>
            <a:off x="4103621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" name="object 34"/>
          <p:cNvSpPr/>
          <p:nvPr/>
        </p:nvSpPr>
        <p:spPr>
          <a:xfrm>
            <a:off x="4103621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" name="object 35"/>
          <p:cNvSpPr/>
          <p:nvPr/>
        </p:nvSpPr>
        <p:spPr>
          <a:xfrm>
            <a:off x="4103621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" name="object 36"/>
          <p:cNvSpPr/>
          <p:nvPr/>
        </p:nvSpPr>
        <p:spPr>
          <a:xfrm>
            <a:off x="4103621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" name="object 37"/>
          <p:cNvSpPr/>
          <p:nvPr/>
        </p:nvSpPr>
        <p:spPr>
          <a:xfrm>
            <a:off x="4103621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" name="object 38"/>
          <p:cNvSpPr/>
          <p:nvPr/>
        </p:nvSpPr>
        <p:spPr>
          <a:xfrm>
            <a:off x="4103621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" name="object 39"/>
          <p:cNvSpPr/>
          <p:nvPr/>
        </p:nvSpPr>
        <p:spPr>
          <a:xfrm>
            <a:off x="4103621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" name="object 40"/>
          <p:cNvSpPr/>
          <p:nvPr/>
        </p:nvSpPr>
        <p:spPr>
          <a:xfrm>
            <a:off x="4103621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" name="object 41"/>
          <p:cNvSpPr/>
          <p:nvPr/>
        </p:nvSpPr>
        <p:spPr>
          <a:xfrm>
            <a:off x="4103621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" name="object 42"/>
          <p:cNvSpPr/>
          <p:nvPr/>
        </p:nvSpPr>
        <p:spPr>
          <a:xfrm>
            <a:off x="3927573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" name="object 43"/>
          <p:cNvSpPr/>
          <p:nvPr/>
        </p:nvSpPr>
        <p:spPr>
          <a:xfrm>
            <a:off x="3927573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" name="object 44"/>
          <p:cNvSpPr/>
          <p:nvPr/>
        </p:nvSpPr>
        <p:spPr>
          <a:xfrm>
            <a:off x="3927573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" name="object 45"/>
          <p:cNvSpPr/>
          <p:nvPr/>
        </p:nvSpPr>
        <p:spPr>
          <a:xfrm>
            <a:off x="3927573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" name="object 46"/>
          <p:cNvSpPr/>
          <p:nvPr/>
        </p:nvSpPr>
        <p:spPr>
          <a:xfrm>
            <a:off x="3927573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" name="object 47"/>
          <p:cNvSpPr/>
          <p:nvPr/>
        </p:nvSpPr>
        <p:spPr>
          <a:xfrm>
            <a:off x="3927573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" name="object 48"/>
          <p:cNvSpPr/>
          <p:nvPr/>
        </p:nvSpPr>
        <p:spPr>
          <a:xfrm>
            <a:off x="3927573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" name="object 49"/>
          <p:cNvSpPr/>
          <p:nvPr/>
        </p:nvSpPr>
        <p:spPr>
          <a:xfrm>
            <a:off x="3927573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" name="object 50"/>
          <p:cNvSpPr/>
          <p:nvPr/>
        </p:nvSpPr>
        <p:spPr>
          <a:xfrm>
            <a:off x="3927573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" name="object 51"/>
          <p:cNvSpPr/>
          <p:nvPr/>
        </p:nvSpPr>
        <p:spPr>
          <a:xfrm>
            <a:off x="3927573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" name="object 52"/>
          <p:cNvSpPr/>
          <p:nvPr/>
        </p:nvSpPr>
        <p:spPr>
          <a:xfrm>
            <a:off x="3751521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" name="object 53"/>
          <p:cNvSpPr/>
          <p:nvPr/>
        </p:nvSpPr>
        <p:spPr>
          <a:xfrm>
            <a:off x="3751521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4" name="object 54"/>
          <p:cNvSpPr/>
          <p:nvPr/>
        </p:nvSpPr>
        <p:spPr>
          <a:xfrm>
            <a:off x="3751521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5" name="object 55"/>
          <p:cNvSpPr/>
          <p:nvPr/>
        </p:nvSpPr>
        <p:spPr>
          <a:xfrm>
            <a:off x="3751521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6" name="object 56"/>
          <p:cNvSpPr/>
          <p:nvPr/>
        </p:nvSpPr>
        <p:spPr>
          <a:xfrm>
            <a:off x="3751521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7" name="object 57"/>
          <p:cNvSpPr/>
          <p:nvPr/>
        </p:nvSpPr>
        <p:spPr>
          <a:xfrm>
            <a:off x="3751521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8" name="object 58"/>
          <p:cNvSpPr/>
          <p:nvPr/>
        </p:nvSpPr>
        <p:spPr>
          <a:xfrm>
            <a:off x="3751521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9" name="object 59"/>
          <p:cNvSpPr/>
          <p:nvPr/>
        </p:nvSpPr>
        <p:spPr>
          <a:xfrm>
            <a:off x="3751521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0" name="object 60"/>
          <p:cNvSpPr/>
          <p:nvPr/>
        </p:nvSpPr>
        <p:spPr>
          <a:xfrm>
            <a:off x="3751521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1" name="object 61"/>
          <p:cNvSpPr/>
          <p:nvPr/>
        </p:nvSpPr>
        <p:spPr>
          <a:xfrm>
            <a:off x="3751521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2" name="object 62"/>
          <p:cNvSpPr/>
          <p:nvPr/>
        </p:nvSpPr>
        <p:spPr>
          <a:xfrm>
            <a:off x="3575470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3" name="object 63"/>
          <p:cNvSpPr/>
          <p:nvPr/>
        </p:nvSpPr>
        <p:spPr>
          <a:xfrm>
            <a:off x="3575470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4" name="object 64"/>
          <p:cNvSpPr/>
          <p:nvPr/>
        </p:nvSpPr>
        <p:spPr>
          <a:xfrm>
            <a:off x="3575470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5" name="object 65"/>
          <p:cNvSpPr/>
          <p:nvPr/>
        </p:nvSpPr>
        <p:spPr>
          <a:xfrm>
            <a:off x="3575470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6" name="object 66"/>
          <p:cNvSpPr/>
          <p:nvPr/>
        </p:nvSpPr>
        <p:spPr>
          <a:xfrm>
            <a:off x="3575470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7" name="object 67"/>
          <p:cNvSpPr/>
          <p:nvPr/>
        </p:nvSpPr>
        <p:spPr>
          <a:xfrm>
            <a:off x="3575470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8" name="object 68"/>
          <p:cNvSpPr/>
          <p:nvPr/>
        </p:nvSpPr>
        <p:spPr>
          <a:xfrm>
            <a:off x="3575470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9" name="object 69"/>
          <p:cNvSpPr/>
          <p:nvPr/>
        </p:nvSpPr>
        <p:spPr>
          <a:xfrm>
            <a:off x="3575470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0" name="object 70"/>
          <p:cNvSpPr/>
          <p:nvPr/>
        </p:nvSpPr>
        <p:spPr>
          <a:xfrm>
            <a:off x="3575470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1" name="object 71"/>
          <p:cNvSpPr/>
          <p:nvPr/>
        </p:nvSpPr>
        <p:spPr>
          <a:xfrm>
            <a:off x="3575470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2" name="object 72"/>
          <p:cNvSpPr/>
          <p:nvPr/>
        </p:nvSpPr>
        <p:spPr>
          <a:xfrm>
            <a:off x="3399419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3" name="object 73"/>
          <p:cNvSpPr/>
          <p:nvPr/>
        </p:nvSpPr>
        <p:spPr>
          <a:xfrm>
            <a:off x="3399419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4" name="object 74"/>
          <p:cNvSpPr/>
          <p:nvPr/>
        </p:nvSpPr>
        <p:spPr>
          <a:xfrm>
            <a:off x="3399419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5" name="object 75"/>
          <p:cNvSpPr/>
          <p:nvPr/>
        </p:nvSpPr>
        <p:spPr>
          <a:xfrm>
            <a:off x="3399419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6" name="object 76"/>
          <p:cNvSpPr/>
          <p:nvPr/>
        </p:nvSpPr>
        <p:spPr>
          <a:xfrm>
            <a:off x="3399419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7" name="object 77"/>
          <p:cNvSpPr/>
          <p:nvPr/>
        </p:nvSpPr>
        <p:spPr>
          <a:xfrm>
            <a:off x="3399419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8" name="object 78"/>
          <p:cNvSpPr/>
          <p:nvPr/>
        </p:nvSpPr>
        <p:spPr>
          <a:xfrm>
            <a:off x="3399419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9" name="object 79"/>
          <p:cNvSpPr/>
          <p:nvPr/>
        </p:nvSpPr>
        <p:spPr>
          <a:xfrm>
            <a:off x="3399419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0" name="object 80"/>
          <p:cNvSpPr/>
          <p:nvPr/>
        </p:nvSpPr>
        <p:spPr>
          <a:xfrm>
            <a:off x="3399419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1" name="object 81"/>
          <p:cNvSpPr/>
          <p:nvPr/>
        </p:nvSpPr>
        <p:spPr>
          <a:xfrm>
            <a:off x="3399419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2" name="object 82"/>
          <p:cNvSpPr/>
          <p:nvPr/>
        </p:nvSpPr>
        <p:spPr>
          <a:xfrm>
            <a:off x="3223367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3" name="object 83"/>
          <p:cNvSpPr/>
          <p:nvPr/>
        </p:nvSpPr>
        <p:spPr>
          <a:xfrm>
            <a:off x="3223367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4" name="object 84"/>
          <p:cNvSpPr/>
          <p:nvPr/>
        </p:nvSpPr>
        <p:spPr>
          <a:xfrm>
            <a:off x="3223367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5" name="object 85"/>
          <p:cNvSpPr/>
          <p:nvPr/>
        </p:nvSpPr>
        <p:spPr>
          <a:xfrm>
            <a:off x="3223367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6" name="object 86"/>
          <p:cNvSpPr/>
          <p:nvPr/>
        </p:nvSpPr>
        <p:spPr>
          <a:xfrm>
            <a:off x="3223367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7" name="object 87"/>
          <p:cNvSpPr/>
          <p:nvPr/>
        </p:nvSpPr>
        <p:spPr>
          <a:xfrm>
            <a:off x="3223367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8" name="object 88"/>
          <p:cNvSpPr/>
          <p:nvPr/>
        </p:nvSpPr>
        <p:spPr>
          <a:xfrm>
            <a:off x="3223367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9" name="object 89"/>
          <p:cNvSpPr/>
          <p:nvPr/>
        </p:nvSpPr>
        <p:spPr>
          <a:xfrm>
            <a:off x="3223367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0" name="object 90"/>
          <p:cNvSpPr/>
          <p:nvPr/>
        </p:nvSpPr>
        <p:spPr>
          <a:xfrm>
            <a:off x="3223367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1" name="object 91"/>
          <p:cNvSpPr/>
          <p:nvPr/>
        </p:nvSpPr>
        <p:spPr>
          <a:xfrm>
            <a:off x="3223367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2" name="object 92"/>
          <p:cNvSpPr/>
          <p:nvPr/>
        </p:nvSpPr>
        <p:spPr>
          <a:xfrm>
            <a:off x="3047316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3" name="object 93"/>
          <p:cNvSpPr/>
          <p:nvPr/>
        </p:nvSpPr>
        <p:spPr>
          <a:xfrm>
            <a:off x="3047316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4" name="object 94"/>
          <p:cNvSpPr/>
          <p:nvPr/>
        </p:nvSpPr>
        <p:spPr>
          <a:xfrm>
            <a:off x="3047316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5" name="object 95"/>
          <p:cNvSpPr/>
          <p:nvPr/>
        </p:nvSpPr>
        <p:spPr>
          <a:xfrm>
            <a:off x="3047316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6" name="object 96"/>
          <p:cNvSpPr/>
          <p:nvPr/>
        </p:nvSpPr>
        <p:spPr>
          <a:xfrm>
            <a:off x="3047316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7" name="object 97"/>
          <p:cNvSpPr/>
          <p:nvPr/>
        </p:nvSpPr>
        <p:spPr>
          <a:xfrm>
            <a:off x="3047316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8" name="object 98"/>
          <p:cNvSpPr/>
          <p:nvPr/>
        </p:nvSpPr>
        <p:spPr>
          <a:xfrm>
            <a:off x="3047316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9" name="object 99"/>
          <p:cNvSpPr/>
          <p:nvPr/>
        </p:nvSpPr>
        <p:spPr>
          <a:xfrm>
            <a:off x="3047316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0" name="object 100"/>
          <p:cNvSpPr/>
          <p:nvPr/>
        </p:nvSpPr>
        <p:spPr>
          <a:xfrm>
            <a:off x="3047316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1" name="object 101"/>
          <p:cNvSpPr/>
          <p:nvPr/>
        </p:nvSpPr>
        <p:spPr>
          <a:xfrm>
            <a:off x="3047316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2" name="object 102"/>
          <p:cNvSpPr/>
          <p:nvPr/>
        </p:nvSpPr>
        <p:spPr>
          <a:xfrm>
            <a:off x="2871265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3" name="object 103"/>
          <p:cNvSpPr/>
          <p:nvPr/>
        </p:nvSpPr>
        <p:spPr>
          <a:xfrm>
            <a:off x="2871265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4" name="object 104"/>
          <p:cNvSpPr/>
          <p:nvPr/>
        </p:nvSpPr>
        <p:spPr>
          <a:xfrm>
            <a:off x="2871265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5" name="object 105"/>
          <p:cNvSpPr/>
          <p:nvPr/>
        </p:nvSpPr>
        <p:spPr>
          <a:xfrm>
            <a:off x="2871265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6" name="object 106"/>
          <p:cNvSpPr/>
          <p:nvPr/>
        </p:nvSpPr>
        <p:spPr>
          <a:xfrm>
            <a:off x="2871265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7" name="object 107"/>
          <p:cNvSpPr/>
          <p:nvPr/>
        </p:nvSpPr>
        <p:spPr>
          <a:xfrm>
            <a:off x="2871265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8" name="object 108"/>
          <p:cNvSpPr/>
          <p:nvPr/>
        </p:nvSpPr>
        <p:spPr>
          <a:xfrm>
            <a:off x="2871265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9" name="object 109"/>
          <p:cNvSpPr/>
          <p:nvPr/>
        </p:nvSpPr>
        <p:spPr>
          <a:xfrm>
            <a:off x="2871265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0" name="object 110"/>
          <p:cNvSpPr/>
          <p:nvPr/>
        </p:nvSpPr>
        <p:spPr>
          <a:xfrm>
            <a:off x="2871265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1" name="object 111"/>
          <p:cNvSpPr/>
          <p:nvPr/>
        </p:nvSpPr>
        <p:spPr>
          <a:xfrm>
            <a:off x="2871265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2" name="object 112"/>
          <p:cNvSpPr/>
          <p:nvPr/>
        </p:nvSpPr>
        <p:spPr>
          <a:xfrm>
            <a:off x="2695213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3" name="object 113"/>
          <p:cNvSpPr/>
          <p:nvPr/>
        </p:nvSpPr>
        <p:spPr>
          <a:xfrm>
            <a:off x="2695213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4" name="object 114"/>
          <p:cNvSpPr/>
          <p:nvPr/>
        </p:nvSpPr>
        <p:spPr>
          <a:xfrm>
            <a:off x="2695213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5" name="object 115"/>
          <p:cNvSpPr/>
          <p:nvPr/>
        </p:nvSpPr>
        <p:spPr>
          <a:xfrm>
            <a:off x="2695213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6" name="object 116"/>
          <p:cNvSpPr/>
          <p:nvPr/>
        </p:nvSpPr>
        <p:spPr>
          <a:xfrm>
            <a:off x="2695213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7" name="object 117"/>
          <p:cNvSpPr/>
          <p:nvPr/>
        </p:nvSpPr>
        <p:spPr>
          <a:xfrm>
            <a:off x="2695213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8" name="object 118"/>
          <p:cNvSpPr/>
          <p:nvPr/>
        </p:nvSpPr>
        <p:spPr>
          <a:xfrm>
            <a:off x="2695213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9" name="object 119"/>
          <p:cNvSpPr/>
          <p:nvPr/>
        </p:nvSpPr>
        <p:spPr>
          <a:xfrm>
            <a:off x="2695213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0" name="object 120"/>
          <p:cNvSpPr/>
          <p:nvPr/>
        </p:nvSpPr>
        <p:spPr>
          <a:xfrm>
            <a:off x="2695213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1" name="object 121"/>
          <p:cNvSpPr/>
          <p:nvPr/>
        </p:nvSpPr>
        <p:spPr>
          <a:xfrm>
            <a:off x="2695213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2" name="object 122"/>
          <p:cNvSpPr/>
          <p:nvPr/>
        </p:nvSpPr>
        <p:spPr>
          <a:xfrm>
            <a:off x="2519162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3" name="object 123"/>
          <p:cNvSpPr/>
          <p:nvPr/>
        </p:nvSpPr>
        <p:spPr>
          <a:xfrm>
            <a:off x="2519162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4" name="object 124"/>
          <p:cNvSpPr/>
          <p:nvPr/>
        </p:nvSpPr>
        <p:spPr>
          <a:xfrm>
            <a:off x="2519162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5" name="object 125"/>
          <p:cNvSpPr/>
          <p:nvPr/>
        </p:nvSpPr>
        <p:spPr>
          <a:xfrm>
            <a:off x="2519162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6" name="object 126"/>
          <p:cNvSpPr/>
          <p:nvPr/>
        </p:nvSpPr>
        <p:spPr>
          <a:xfrm>
            <a:off x="2519162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7" name="object 127"/>
          <p:cNvSpPr/>
          <p:nvPr/>
        </p:nvSpPr>
        <p:spPr>
          <a:xfrm>
            <a:off x="2519162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8" name="object 128"/>
          <p:cNvSpPr/>
          <p:nvPr/>
        </p:nvSpPr>
        <p:spPr>
          <a:xfrm>
            <a:off x="2519162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9" name="object 129"/>
          <p:cNvSpPr/>
          <p:nvPr/>
        </p:nvSpPr>
        <p:spPr>
          <a:xfrm>
            <a:off x="2519162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0" name="object 130"/>
          <p:cNvSpPr/>
          <p:nvPr/>
        </p:nvSpPr>
        <p:spPr>
          <a:xfrm>
            <a:off x="2519162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1" name="object 131"/>
          <p:cNvSpPr/>
          <p:nvPr/>
        </p:nvSpPr>
        <p:spPr>
          <a:xfrm>
            <a:off x="2519162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2" name="object 132"/>
          <p:cNvSpPr/>
          <p:nvPr/>
        </p:nvSpPr>
        <p:spPr>
          <a:xfrm>
            <a:off x="2330406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3" name="object 133"/>
          <p:cNvSpPr/>
          <p:nvPr/>
        </p:nvSpPr>
        <p:spPr>
          <a:xfrm>
            <a:off x="2330406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4" name="object 134"/>
          <p:cNvSpPr/>
          <p:nvPr/>
        </p:nvSpPr>
        <p:spPr>
          <a:xfrm>
            <a:off x="2330406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5" name="object 135"/>
          <p:cNvSpPr/>
          <p:nvPr/>
        </p:nvSpPr>
        <p:spPr>
          <a:xfrm>
            <a:off x="2330406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6" name="object 136"/>
          <p:cNvSpPr/>
          <p:nvPr/>
        </p:nvSpPr>
        <p:spPr>
          <a:xfrm>
            <a:off x="2330406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7" name="object 137"/>
          <p:cNvSpPr/>
          <p:nvPr/>
        </p:nvSpPr>
        <p:spPr>
          <a:xfrm>
            <a:off x="2330406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8" name="object 138"/>
          <p:cNvSpPr/>
          <p:nvPr/>
        </p:nvSpPr>
        <p:spPr>
          <a:xfrm>
            <a:off x="2330406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9" name="object 139"/>
          <p:cNvSpPr/>
          <p:nvPr/>
        </p:nvSpPr>
        <p:spPr>
          <a:xfrm>
            <a:off x="2330406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0" name="object 140"/>
          <p:cNvSpPr/>
          <p:nvPr/>
        </p:nvSpPr>
        <p:spPr>
          <a:xfrm>
            <a:off x="2330406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1" name="object 141"/>
          <p:cNvSpPr/>
          <p:nvPr/>
        </p:nvSpPr>
        <p:spPr>
          <a:xfrm>
            <a:off x="2330406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2" name="object 142"/>
          <p:cNvSpPr/>
          <p:nvPr/>
        </p:nvSpPr>
        <p:spPr>
          <a:xfrm>
            <a:off x="2154355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3" name="object 143"/>
          <p:cNvSpPr/>
          <p:nvPr/>
        </p:nvSpPr>
        <p:spPr>
          <a:xfrm>
            <a:off x="2154355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4" name="object 144"/>
          <p:cNvSpPr/>
          <p:nvPr/>
        </p:nvSpPr>
        <p:spPr>
          <a:xfrm>
            <a:off x="2154355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5" name="object 145"/>
          <p:cNvSpPr/>
          <p:nvPr/>
        </p:nvSpPr>
        <p:spPr>
          <a:xfrm>
            <a:off x="2154355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6" name="object 146"/>
          <p:cNvSpPr/>
          <p:nvPr/>
        </p:nvSpPr>
        <p:spPr>
          <a:xfrm>
            <a:off x="2154355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7" name="object 147"/>
          <p:cNvSpPr/>
          <p:nvPr/>
        </p:nvSpPr>
        <p:spPr>
          <a:xfrm>
            <a:off x="2154355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8" name="object 148"/>
          <p:cNvSpPr/>
          <p:nvPr/>
        </p:nvSpPr>
        <p:spPr>
          <a:xfrm>
            <a:off x="2154355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9" name="object 149"/>
          <p:cNvSpPr/>
          <p:nvPr/>
        </p:nvSpPr>
        <p:spPr>
          <a:xfrm>
            <a:off x="2154355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0" name="object 150"/>
          <p:cNvSpPr/>
          <p:nvPr/>
        </p:nvSpPr>
        <p:spPr>
          <a:xfrm>
            <a:off x="2154355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1" name="object 151"/>
          <p:cNvSpPr/>
          <p:nvPr/>
        </p:nvSpPr>
        <p:spPr>
          <a:xfrm>
            <a:off x="2154355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2" name="object 152"/>
          <p:cNvSpPr/>
          <p:nvPr/>
        </p:nvSpPr>
        <p:spPr>
          <a:xfrm>
            <a:off x="1978303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3" name="object 153"/>
          <p:cNvSpPr/>
          <p:nvPr/>
        </p:nvSpPr>
        <p:spPr>
          <a:xfrm>
            <a:off x="1978303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4" name="object 154"/>
          <p:cNvSpPr/>
          <p:nvPr/>
        </p:nvSpPr>
        <p:spPr>
          <a:xfrm>
            <a:off x="1978303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5" name="object 155"/>
          <p:cNvSpPr/>
          <p:nvPr/>
        </p:nvSpPr>
        <p:spPr>
          <a:xfrm>
            <a:off x="1978303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6" name="object 156"/>
          <p:cNvSpPr/>
          <p:nvPr/>
        </p:nvSpPr>
        <p:spPr>
          <a:xfrm>
            <a:off x="1978303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7" name="object 157"/>
          <p:cNvSpPr/>
          <p:nvPr/>
        </p:nvSpPr>
        <p:spPr>
          <a:xfrm>
            <a:off x="1978303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8" name="object 158"/>
          <p:cNvSpPr/>
          <p:nvPr/>
        </p:nvSpPr>
        <p:spPr>
          <a:xfrm>
            <a:off x="1978303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9" name="object 159"/>
          <p:cNvSpPr/>
          <p:nvPr/>
        </p:nvSpPr>
        <p:spPr>
          <a:xfrm>
            <a:off x="1978303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0" name="object 160"/>
          <p:cNvSpPr/>
          <p:nvPr/>
        </p:nvSpPr>
        <p:spPr>
          <a:xfrm>
            <a:off x="1978303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1" name="object 161"/>
          <p:cNvSpPr/>
          <p:nvPr/>
        </p:nvSpPr>
        <p:spPr>
          <a:xfrm>
            <a:off x="1978303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2" name="object 162"/>
          <p:cNvSpPr/>
          <p:nvPr/>
        </p:nvSpPr>
        <p:spPr>
          <a:xfrm>
            <a:off x="1802251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3" name="object 163"/>
          <p:cNvSpPr/>
          <p:nvPr/>
        </p:nvSpPr>
        <p:spPr>
          <a:xfrm>
            <a:off x="1802251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4" name="object 164"/>
          <p:cNvSpPr/>
          <p:nvPr/>
        </p:nvSpPr>
        <p:spPr>
          <a:xfrm>
            <a:off x="1802251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5" name="object 165"/>
          <p:cNvSpPr/>
          <p:nvPr/>
        </p:nvSpPr>
        <p:spPr>
          <a:xfrm>
            <a:off x="1802251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6" name="object 166"/>
          <p:cNvSpPr/>
          <p:nvPr/>
        </p:nvSpPr>
        <p:spPr>
          <a:xfrm>
            <a:off x="1802251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7" name="object 167"/>
          <p:cNvSpPr/>
          <p:nvPr/>
        </p:nvSpPr>
        <p:spPr>
          <a:xfrm>
            <a:off x="1802251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8" name="object 168"/>
          <p:cNvSpPr/>
          <p:nvPr/>
        </p:nvSpPr>
        <p:spPr>
          <a:xfrm>
            <a:off x="1802251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9" name="object 169"/>
          <p:cNvSpPr/>
          <p:nvPr/>
        </p:nvSpPr>
        <p:spPr>
          <a:xfrm>
            <a:off x="1802251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0" name="object 170"/>
          <p:cNvSpPr/>
          <p:nvPr/>
        </p:nvSpPr>
        <p:spPr>
          <a:xfrm>
            <a:off x="1802251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1" name="object 171"/>
          <p:cNvSpPr/>
          <p:nvPr/>
        </p:nvSpPr>
        <p:spPr>
          <a:xfrm>
            <a:off x="1802251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2" name="object 172"/>
          <p:cNvSpPr/>
          <p:nvPr/>
        </p:nvSpPr>
        <p:spPr>
          <a:xfrm>
            <a:off x="1626204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3" name="object 173"/>
          <p:cNvSpPr/>
          <p:nvPr/>
        </p:nvSpPr>
        <p:spPr>
          <a:xfrm>
            <a:off x="1626204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4" name="object 174"/>
          <p:cNvSpPr/>
          <p:nvPr/>
        </p:nvSpPr>
        <p:spPr>
          <a:xfrm>
            <a:off x="1626204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5" name="object 175"/>
          <p:cNvSpPr/>
          <p:nvPr/>
        </p:nvSpPr>
        <p:spPr>
          <a:xfrm>
            <a:off x="1626204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6" name="object 176"/>
          <p:cNvSpPr/>
          <p:nvPr/>
        </p:nvSpPr>
        <p:spPr>
          <a:xfrm>
            <a:off x="1626204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7" name="object 177"/>
          <p:cNvSpPr/>
          <p:nvPr/>
        </p:nvSpPr>
        <p:spPr>
          <a:xfrm>
            <a:off x="1626204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8" name="object 178"/>
          <p:cNvSpPr/>
          <p:nvPr/>
        </p:nvSpPr>
        <p:spPr>
          <a:xfrm>
            <a:off x="1626204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9" name="object 179"/>
          <p:cNvSpPr/>
          <p:nvPr/>
        </p:nvSpPr>
        <p:spPr>
          <a:xfrm>
            <a:off x="1626204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0" name="object 180"/>
          <p:cNvSpPr/>
          <p:nvPr/>
        </p:nvSpPr>
        <p:spPr>
          <a:xfrm>
            <a:off x="1626204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1" name="object 181"/>
          <p:cNvSpPr/>
          <p:nvPr/>
        </p:nvSpPr>
        <p:spPr>
          <a:xfrm>
            <a:off x="1626204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2" name="object 182"/>
          <p:cNvSpPr/>
          <p:nvPr/>
        </p:nvSpPr>
        <p:spPr>
          <a:xfrm>
            <a:off x="1450152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3" name="object 183"/>
          <p:cNvSpPr/>
          <p:nvPr/>
        </p:nvSpPr>
        <p:spPr>
          <a:xfrm>
            <a:off x="1450152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4" name="object 184"/>
          <p:cNvSpPr/>
          <p:nvPr/>
        </p:nvSpPr>
        <p:spPr>
          <a:xfrm>
            <a:off x="1450152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5" name="object 185"/>
          <p:cNvSpPr/>
          <p:nvPr/>
        </p:nvSpPr>
        <p:spPr>
          <a:xfrm>
            <a:off x="1450152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6" name="object 186"/>
          <p:cNvSpPr/>
          <p:nvPr/>
        </p:nvSpPr>
        <p:spPr>
          <a:xfrm>
            <a:off x="1450152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7" name="object 187"/>
          <p:cNvSpPr/>
          <p:nvPr/>
        </p:nvSpPr>
        <p:spPr>
          <a:xfrm>
            <a:off x="1450152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8" name="object 188"/>
          <p:cNvSpPr/>
          <p:nvPr/>
        </p:nvSpPr>
        <p:spPr>
          <a:xfrm>
            <a:off x="1450152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9" name="object 189"/>
          <p:cNvSpPr/>
          <p:nvPr/>
        </p:nvSpPr>
        <p:spPr>
          <a:xfrm>
            <a:off x="1450152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0" name="object 190"/>
          <p:cNvSpPr/>
          <p:nvPr/>
        </p:nvSpPr>
        <p:spPr>
          <a:xfrm>
            <a:off x="1450152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1" name="object 191"/>
          <p:cNvSpPr/>
          <p:nvPr/>
        </p:nvSpPr>
        <p:spPr>
          <a:xfrm>
            <a:off x="1450152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2" name="object 192"/>
          <p:cNvSpPr/>
          <p:nvPr/>
        </p:nvSpPr>
        <p:spPr>
          <a:xfrm>
            <a:off x="1274101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3" name="object 193"/>
          <p:cNvSpPr/>
          <p:nvPr/>
        </p:nvSpPr>
        <p:spPr>
          <a:xfrm>
            <a:off x="1274101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4" name="object 194"/>
          <p:cNvSpPr/>
          <p:nvPr/>
        </p:nvSpPr>
        <p:spPr>
          <a:xfrm>
            <a:off x="1274101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5" name="object 195"/>
          <p:cNvSpPr/>
          <p:nvPr/>
        </p:nvSpPr>
        <p:spPr>
          <a:xfrm>
            <a:off x="1274101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6" name="object 196"/>
          <p:cNvSpPr/>
          <p:nvPr/>
        </p:nvSpPr>
        <p:spPr>
          <a:xfrm>
            <a:off x="1274101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7" name="object 197"/>
          <p:cNvSpPr/>
          <p:nvPr/>
        </p:nvSpPr>
        <p:spPr>
          <a:xfrm>
            <a:off x="1274101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8" name="object 198"/>
          <p:cNvSpPr/>
          <p:nvPr/>
        </p:nvSpPr>
        <p:spPr>
          <a:xfrm>
            <a:off x="1274101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9" name="object 199"/>
          <p:cNvSpPr/>
          <p:nvPr/>
        </p:nvSpPr>
        <p:spPr>
          <a:xfrm>
            <a:off x="1274101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0" name="object 200"/>
          <p:cNvSpPr/>
          <p:nvPr/>
        </p:nvSpPr>
        <p:spPr>
          <a:xfrm>
            <a:off x="1274101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1" name="object 201"/>
          <p:cNvSpPr/>
          <p:nvPr/>
        </p:nvSpPr>
        <p:spPr>
          <a:xfrm>
            <a:off x="1274101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2" name="object 202"/>
          <p:cNvSpPr/>
          <p:nvPr/>
        </p:nvSpPr>
        <p:spPr>
          <a:xfrm>
            <a:off x="1098050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3" name="object 203"/>
          <p:cNvSpPr/>
          <p:nvPr/>
        </p:nvSpPr>
        <p:spPr>
          <a:xfrm>
            <a:off x="1098050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4" name="object 204"/>
          <p:cNvSpPr/>
          <p:nvPr/>
        </p:nvSpPr>
        <p:spPr>
          <a:xfrm>
            <a:off x="1098050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5" name="object 205"/>
          <p:cNvSpPr/>
          <p:nvPr/>
        </p:nvSpPr>
        <p:spPr>
          <a:xfrm>
            <a:off x="1098050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6" name="object 206"/>
          <p:cNvSpPr/>
          <p:nvPr/>
        </p:nvSpPr>
        <p:spPr>
          <a:xfrm>
            <a:off x="1098050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7" name="object 207"/>
          <p:cNvSpPr/>
          <p:nvPr/>
        </p:nvSpPr>
        <p:spPr>
          <a:xfrm>
            <a:off x="1098050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8" name="object 208"/>
          <p:cNvSpPr/>
          <p:nvPr/>
        </p:nvSpPr>
        <p:spPr>
          <a:xfrm>
            <a:off x="1098050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9" name="object 209"/>
          <p:cNvSpPr/>
          <p:nvPr/>
        </p:nvSpPr>
        <p:spPr>
          <a:xfrm>
            <a:off x="1098050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0" name="object 210"/>
          <p:cNvSpPr/>
          <p:nvPr/>
        </p:nvSpPr>
        <p:spPr>
          <a:xfrm>
            <a:off x="1098050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1" name="object 211"/>
          <p:cNvSpPr/>
          <p:nvPr/>
        </p:nvSpPr>
        <p:spPr>
          <a:xfrm>
            <a:off x="1098050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2" name="object 212"/>
          <p:cNvSpPr/>
          <p:nvPr/>
        </p:nvSpPr>
        <p:spPr>
          <a:xfrm>
            <a:off x="921998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3" name="object 213"/>
          <p:cNvSpPr/>
          <p:nvPr/>
        </p:nvSpPr>
        <p:spPr>
          <a:xfrm>
            <a:off x="921998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4" name="object 214"/>
          <p:cNvSpPr/>
          <p:nvPr/>
        </p:nvSpPr>
        <p:spPr>
          <a:xfrm>
            <a:off x="921998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5" name="object 215"/>
          <p:cNvSpPr/>
          <p:nvPr/>
        </p:nvSpPr>
        <p:spPr>
          <a:xfrm>
            <a:off x="921998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6" name="object 216"/>
          <p:cNvSpPr/>
          <p:nvPr/>
        </p:nvSpPr>
        <p:spPr>
          <a:xfrm>
            <a:off x="921998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7" name="object 217"/>
          <p:cNvSpPr/>
          <p:nvPr/>
        </p:nvSpPr>
        <p:spPr>
          <a:xfrm>
            <a:off x="921998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8" name="object 218"/>
          <p:cNvSpPr/>
          <p:nvPr/>
        </p:nvSpPr>
        <p:spPr>
          <a:xfrm>
            <a:off x="921998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9" name="object 219"/>
          <p:cNvSpPr/>
          <p:nvPr/>
        </p:nvSpPr>
        <p:spPr>
          <a:xfrm>
            <a:off x="921998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0" name="object 220"/>
          <p:cNvSpPr/>
          <p:nvPr/>
        </p:nvSpPr>
        <p:spPr>
          <a:xfrm>
            <a:off x="921998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1" name="object 221"/>
          <p:cNvSpPr/>
          <p:nvPr/>
        </p:nvSpPr>
        <p:spPr>
          <a:xfrm>
            <a:off x="921998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2" name="object 222"/>
          <p:cNvSpPr/>
          <p:nvPr/>
        </p:nvSpPr>
        <p:spPr>
          <a:xfrm>
            <a:off x="745947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3" name="object 223"/>
          <p:cNvSpPr/>
          <p:nvPr/>
        </p:nvSpPr>
        <p:spPr>
          <a:xfrm>
            <a:off x="745947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4" name="object 224"/>
          <p:cNvSpPr/>
          <p:nvPr/>
        </p:nvSpPr>
        <p:spPr>
          <a:xfrm>
            <a:off x="745947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5" name="object 225"/>
          <p:cNvSpPr/>
          <p:nvPr/>
        </p:nvSpPr>
        <p:spPr>
          <a:xfrm>
            <a:off x="745947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6" name="object 226"/>
          <p:cNvSpPr/>
          <p:nvPr/>
        </p:nvSpPr>
        <p:spPr>
          <a:xfrm>
            <a:off x="745947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7" name="object 227"/>
          <p:cNvSpPr/>
          <p:nvPr/>
        </p:nvSpPr>
        <p:spPr>
          <a:xfrm>
            <a:off x="745947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8" name="object 228"/>
          <p:cNvSpPr/>
          <p:nvPr/>
        </p:nvSpPr>
        <p:spPr>
          <a:xfrm>
            <a:off x="745947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9" name="object 229"/>
          <p:cNvSpPr/>
          <p:nvPr/>
        </p:nvSpPr>
        <p:spPr>
          <a:xfrm>
            <a:off x="745947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0" name="object 230"/>
          <p:cNvSpPr/>
          <p:nvPr/>
        </p:nvSpPr>
        <p:spPr>
          <a:xfrm>
            <a:off x="745947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1" name="object 231"/>
          <p:cNvSpPr/>
          <p:nvPr/>
        </p:nvSpPr>
        <p:spPr>
          <a:xfrm>
            <a:off x="745947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2" name="object 232"/>
          <p:cNvSpPr/>
          <p:nvPr/>
        </p:nvSpPr>
        <p:spPr>
          <a:xfrm>
            <a:off x="569896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3" name="object 233"/>
          <p:cNvSpPr/>
          <p:nvPr/>
        </p:nvSpPr>
        <p:spPr>
          <a:xfrm>
            <a:off x="569896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4" name="object 234"/>
          <p:cNvSpPr/>
          <p:nvPr/>
        </p:nvSpPr>
        <p:spPr>
          <a:xfrm>
            <a:off x="569896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5" name="object 235"/>
          <p:cNvSpPr/>
          <p:nvPr/>
        </p:nvSpPr>
        <p:spPr>
          <a:xfrm>
            <a:off x="569896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6" name="object 236"/>
          <p:cNvSpPr/>
          <p:nvPr/>
        </p:nvSpPr>
        <p:spPr>
          <a:xfrm>
            <a:off x="569896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7" name="object 237"/>
          <p:cNvSpPr/>
          <p:nvPr/>
        </p:nvSpPr>
        <p:spPr>
          <a:xfrm>
            <a:off x="569896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8" name="object 238"/>
          <p:cNvSpPr/>
          <p:nvPr/>
        </p:nvSpPr>
        <p:spPr>
          <a:xfrm>
            <a:off x="569896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9" name="object 239"/>
          <p:cNvSpPr/>
          <p:nvPr/>
        </p:nvSpPr>
        <p:spPr>
          <a:xfrm>
            <a:off x="569896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0" name="object 240"/>
          <p:cNvSpPr/>
          <p:nvPr/>
        </p:nvSpPr>
        <p:spPr>
          <a:xfrm>
            <a:off x="569896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1" name="object 241"/>
          <p:cNvSpPr/>
          <p:nvPr/>
        </p:nvSpPr>
        <p:spPr>
          <a:xfrm>
            <a:off x="569896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2" name="object 242"/>
          <p:cNvSpPr/>
          <p:nvPr/>
        </p:nvSpPr>
        <p:spPr>
          <a:xfrm>
            <a:off x="393844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3" name="object 243"/>
          <p:cNvSpPr/>
          <p:nvPr/>
        </p:nvSpPr>
        <p:spPr>
          <a:xfrm>
            <a:off x="393844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4" name="object 244"/>
          <p:cNvSpPr/>
          <p:nvPr/>
        </p:nvSpPr>
        <p:spPr>
          <a:xfrm>
            <a:off x="393844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5" name="object 245"/>
          <p:cNvSpPr/>
          <p:nvPr/>
        </p:nvSpPr>
        <p:spPr>
          <a:xfrm>
            <a:off x="393844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6" name="object 246"/>
          <p:cNvSpPr/>
          <p:nvPr/>
        </p:nvSpPr>
        <p:spPr>
          <a:xfrm>
            <a:off x="393844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7" name="object 247"/>
          <p:cNvSpPr/>
          <p:nvPr/>
        </p:nvSpPr>
        <p:spPr>
          <a:xfrm>
            <a:off x="393844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8" name="object 248"/>
          <p:cNvSpPr/>
          <p:nvPr/>
        </p:nvSpPr>
        <p:spPr>
          <a:xfrm>
            <a:off x="393844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9" name="object 249"/>
          <p:cNvSpPr/>
          <p:nvPr/>
        </p:nvSpPr>
        <p:spPr>
          <a:xfrm>
            <a:off x="393844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0" name="object 250"/>
          <p:cNvSpPr/>
          <p:nvPr/>
        </p:nvSpPr>
        <p:spPr>
          <a:xfrm>
            <a:off x="393844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1" name="object 251"/>
          <p:cNvSpPr/>
          <p:nvPr/>
        </p:nvSpPr>
        <p:spPr>
          <a:xfrm>
            <a:off x="393844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2" name="object 252"/>
          <p:cNvSpPr/>
          <p:nvPr/>
        </p:nvSpPr>
        <p:spPr>
          <a:xfrm>
            <a:off x="217796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3" name="object 253"/>
          <p:cNvSpPr/>
          <p:nvPr/>
        </p:nvSpPr>
        <p:spPr>
          <a:xfrm>
            <a:off x="217796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4" name="object 254"/>
          <p:cNvSpPr/>
          <p:nvPr/>
        </p:nvSpPr>
        <p:spPr>
          <a:xfrm>
            <a:off x="217796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5" name="object 255"/>
          <p:cNvSpPr/>
          <p:nvPr/>
        </p:nvSpPr>
        <p:spPr>
          <a:xfrm>
            <a:off x="217796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6" name="object 256"/>
          <p:cNvSpPr/>
          <p:nvPr/>
        </p:nvSpPr>
        <p:spPr>
          <a:xfrm>
            <a:off x="217796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7" name="object 257"/>
          <p:cNvSpPr/>
          <p:nvPr/>
        </p:nvSpPr>
        <p:spPr>
          <a:xfrm>
            <a:off x="217796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8" name="object 258"/>
          <p:cNvSpPr/>
          <p:nvPr/>
        </p:nvSpPr>
        <p:spPr>
          <a:xfrm>
            <a:off x="217796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9" name="object 259"/>
          <p:cNvSpPr/>
          <p:nvPr/>
        </p:nvSpPr>
        <p:spPr>
          <a:xfrm>
            <a:off x="217796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0" name="object 260"/>
          <p:cNvSpPr/>
          <p:nvPr/>
        </p:nvSpPr>
        <p:spPr>
          <a:xfrm>
            <a:off x="217796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1" name="object 261"/>
          <p:cNvSpPr/>
          <p:nvPr/>
        </p:nvSpPr>
        <p:spPr>
          <a:xfrm>
            <a:off x="217796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2" name="object 262"/>
          <p:cNvSpPr/>
          <p:nvPr/>
        </p:nvSpPr>
        <p:spPr>
          <a:xfrm>
            <a:off x="41745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3" name="object 263"/>
          <p:cNvSpPr/>
          <p:nvPr/>
        </p:nvSpPr>
        <p:spPr>
          <a:xfrm>
            <a:off x="41745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4" name="object 264"/>
          <p:cNvSpPr/>
          <p:nvPr/>
        </p:nvSpPr>
        <p:spPr>
          <a:xfrm>
            <a:off x="41745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5" name="object 265"/>
          <p:cNvSpPr/>
          <p:nvPr/>
        </p:nvSpPr>
        <p:spPr>
          <a:xfrm>
            <a:off x="41745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6" name="object 266"/>
          <p:cNvSpPr/>
          <p:nvPr/>
        </p:nvSpPr>
        <p:spPr>
          <a:xfrm>
            <a:off x="41745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7" name="object 267"/>
          <p:cNvSpPr/>
          <p:nvPr/>
        </p:nvSpPr>
        <p:spPr>
          <a:xfrm>
            <a:off x="41745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8" name="object 268"/>
          <p:cNvSpPr/>
          <p:nvPr/>
        </p:nvSpPr>
        <p:spPr>
          <a:xfrm>
            <a:off x="41745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9" name="object 269"/>
          <p:cNvSpPr/>
          <p:nvPr/>
        </p:nvSpPr>
        <p:spPr>
          <a:xfrm>
            <a:off x="41745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0" name="object 270"/>
          <p:cNvSpPr/>
          <p:nvPr/>
        </p:nvSpPr>
        <p:spPr>
          <a:xfrm>
            <a:off x="41745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1" name="object 271"/>
          <p:cNvSpPr/>
          <p:nvPr/>
        </p:nvSpPr>
        <p:spPr>
          <a:xfrm>
            <a:off x="41745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2" name="object 272"/>
          <p:cNvSpPr/>
          <p:nvPr/>
        </p:nvSpPr>
        <p:spPr>
          <a:xfrm>
            <a:off x="10549062" y="46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3" name="object 273"/>
          <p:cNvSpPr/>
          <p:nvPr/>
        </p:nvSpPr>
        <p:spPr>
          <a:xfrm>
            <a:off x="10725113" y="46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4" name="object 274"/>
          <p:cNvSpPr/>
          <p:nvPr/>
        </p:nvSpPr>
        <p:spPr>
          <a:xfrm>
            <a:off x="10901164" y="46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5" name="object 275"/>
          <p:cNvSpPr/>
          <p:nvPr/>
        </p:nvSpPr>
        <p:spPr>
          <a:xfrm>
            <a:off x="11077215" y="46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6" name="object 276"/>
          <p:cNvSpPr/>
          <p:nvPr/>
        </p:nvSpPr>
        <p:spPr>
          <a:xfrm>
            <a:off x="11253267" y="46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7" name="object 277"/>
          <p:cNvSpPr/>
          <p:nvPr/>
        </p:nvSpPr>
        <p:spPr>
          <a:xfrm>
            <a:off x="11429319" y="46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8" name="object 278"/>
          <p:cNvSpPr/>
          <p:nvPr/>
        </p:nvSpPr>
        <p:spPr>
          <a:xfrm>
            <a:off x="11605370" y="46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9" name="object 279"/>
          <p:cNvSpPr/>
          <p:nvPr/>
        </p:nvSpPr>
        <p:spPr>
          <a:xfrm>
            <a:off x="11781421" y="46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0" name="object 280"/>
          <p:cNvSpPr/>
          <p:nvPr/>
        </p:nvSpPr>
        <p:spPr>
          <a:xfrm>
            <a:off x="11957473" y="46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1" name="object 281"/>
          <p:cNvSpPr/>
          <p:nvPr/>
        </p:nvSpPr>
        <p:spPr>
          <a:xfrm>
            <a:off x="12133524" y="46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2" name="object 282"/>
          <p:cNvSpPr/>
          <p:nvPr/>
        </p:nvSpPr>
        <p:spPr>
          <a:xfrm>
            <a:off x="10549062" y="18066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3" name="object 283"/>
          <p:cNvSpPr/>
          <p:nvPr/>
        </p:nvSpPr>
        <p:spPr>
          <a:xfrm>
            <a:off x="10725113" y="18066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4" name="object 284"/>
          <p:cNvSpPr/>
          <p:nvPr/>
        </p:nvSpPr>
        <p:spPr>
          <a:xfrm>
            <a:off x="10901164" y="18066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5" name="object 285"/>
          <p:cNvSpPr/>
          <p:nvPr/>
        </p:nvSpPr>
        <p:spPr>
          <a:xfrm>
            <a:off x="11077215" y="18066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6" name="object 286"/>
          <p:cNvSpPr/>
          <p:nvPr/>
        </p:nvSpPr>
        <p:spPr>
          <a:xfrm>
            <a:off x="11253267" y="18066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7" name="object 287"/>
          <p:cNvSpPr/>
          <p:nvPr/>
        </p:nvSpPr>
        <p:spPr>
          <a:xfrm>
            <a:off x="11429319" y="18066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8" name="object 288"/>
          <p:cNvSpPr/>
          <p:nvPr/>
        </p:nvSpPr>
        <p:spPr>
          <a:xfrm>
            <a:off x="11605370" y="18066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9" name="object 289"/>
          <p:cNvSpPr/>
          <p:nvPr/>
        </p:nvSpPr>
        <p:spPr>
          <a:xfrm>
            <a:off x="11781421" y="18066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0" name="object 290"/>
          <p:cNvSpPr/>
          <p:nvPr/>
        </p:nvSpPr>
        <p:spPr>
          <a:xfrm>
            <a:off x="11957473" y="18066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1" name="object 291"/>
          <p:cNvSpPr/>
          <p:nvPr/>
        </p:nvSpPr>
        <p:spPr>
          <a:xfrm>
            <a:off x="12133524" y="18066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2" name="object 292"/>
          <p:cNvSpPr/>
          <p:nvPr/>
        </p:nvSpPr>
        <p:spPr>
          <a:xfrm>
            <a:off x="10549062" y="3567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3" name="object 293"/>
          <p:cNvSpPr/>
          <p:nvPr/>
        </p:nvSpPr>
        <p:spPr>
          <a:xfrm>
            <a:off x="10725113" y="3567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4" name="object 294"/>
          <p:cNvSpPr/>
          <p:nvPr/>
        </p:nvSpPr>
        <p:spPr>
          <a:xfrm>
            <a:off x="10901164" y="3567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5" name="object 295"/>
          <p:cNvSpPr/>
          <p:nvPr/>
        </p:nvSpPr>
        <p:spPr>
          <a:xfrm>
            <a:off x="11077215" y="3567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6" name="object 296"/>
          <p:cNvSpPr/>
          <p:nvPr/>
        </p:nvSpPr>
        <p:spPr>
          <a:xfrm>
            <a:off x="11253267" y="3567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7" name="object 297"/>
          <p:cNvSpPr/>
          <p:nvPr/>
        </p:nvSpPr>
        <p:spPr>
          <a:xfrm>
            <a:off x="11429319" y="3567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8" name="object 298"/>
          <p:cNvSpPr/>
          <p:nvPr/>
        </p:nvSpPr>
        <p:spPr>
          <a:xfrm>
            <a:off x="11605370" y="3567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9" name="object 299"/>
          <p:cNvSpPr/>
          <p:nvPr/>
        </p:nvSpPr>
        <p:spPr>
          <a:xfrm>
            <a:off x="11781421" y="3567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0" name="object 300"/>
          <p:cNvSpPr/>
          <p:nvPr/>
        </p:nvSpPr>
        <p:spPr>
          <a:xfrm>
            <a:off x="11957473" y="3567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1" name="object 301"/>
          <p:cNvSpPr/>
          <p:nvPr/>
        </p:nvSpPr>
        <p:spPr>
          <a:xfrm>
            <a:off x="12133524" y="3567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2" name="object 302"/>
          <p:cNvSpPr/>
          <p:nvPr/>
        </p:nvSpPr>
        <p:spPr>
          <a:xfrm>
            <a:off x="10549062" y="5327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3" name="object 303"/>
          <p:cNvSpPr/>
          <p:nvPr/>
        </p:nvSpPr>
        <p:spPr>
          <a:xfrm>
            <a:off x="10725113" y="5327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4" name="object 304"/>
          <p:cNvSpPr/>
          <p:nvPr/>
        </p:nvSpPr>
        <p:spPr>
          <a:xfrm>
            <a:off x="10901164" y="5327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5" name="object 305"/>
          <p:cNvSpPr/>
          <p:nvPr/>
        </p:nvSpPr>
        <p:spPr>
          <a:xfrm>
            <a:off x="11077215" y="5327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6" name="object 306"/>
          <p:cNvSpPr/>
          <p:nvPr/>
        </p:nvSpPr>
        <p:spPr>
          <a:xfrm>
            <a:off x="11253267" y="5327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7" name="object 307"/>
          <p:cNvSpPr/>
          <p:nvPr/>
        </p:nvSpPr>
        <p:spPr>
          <a:xfrm>
            <a:off x="11429319" y="5327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8" name="object 308"/>
          <p:cNvSpPr/>
          <p:nvPr/>
        </p:nvSpPr>
        <p:spPr>
          <a:xfrm>
            <a:off x="11605370" y="5327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9" name="object 309"/>
          <p:cNvSpPr/>
          <p:nvPr/>
        </p:nvSpPr>
        <p:spPr>
          <a:xfrm>
            <a:off x="11781421" y="5327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0" name="object 310"/>
          <p:cNvSpPr/>
          <p:nvPr/>
        </p:nvSpPr>
        <p:spPr>
          <a:xfrm>
            <a:off x="11957473" y="5327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1" name="object 311"/>
          <p:cNvSpPr/>
          <p:nvPr/>
        </p:nvSpPr>
        <p:spPr>
          <a:xfrm>
            <a:off x="12133524" y="5327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2" name="object 312"/>
          <p:cNvSpPr/>
          <p:nvPr/>
        </p:nvSpPr>
        <p:spPr>
          <a:xfrm>
            <a:off x="10549062" y="7088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3" name="object 313"/>
          <p:cNvSpPr/>
          <p:nvPr/>
        </p:nvSpPr>
        <p:spPr>
          <a:xfrm>
            <a:off x="10725113" y="7088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4" name="object 314"/>
          <p:cNvSpPr/>
          <p:nvPr/>
        </p:nvSpPr>
        <p:spPr>
          <a:xfrm>
            <a:off x="10901164" y="7088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5" name="object 315"/>
          <p:cNvSpPr/>
          <p:nvPr/>
        </p:nvSpPr>
        <p:spPr>
          <a:xfrm>
            <a:off x="11077215" y="7088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6" name="object 316"/>
          <p:cNvSpPr/>
          <p:nvPr/>
        </p:nvSpPr>
        <p:spPr>
          <a:xfrm>
            <a:off x="11253267" y="7088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7" name="object 317"/>
          <p:cNvSpPr/>
          <p:nvPr/>
        </p:nvSpPr>
        <p:spPr>
          <a:xfrm>
            <a:off x="11429319" y="7088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8" name="object 318"/>
          <p:cNvSpPr/>
          <p:nvPr/>
        </p:nvSpPr>
        <p:spPr>
          <a:xfrm>
            <a:off x="11605370" y="7088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9" name="object 319"/>
          <p:cNvSpPr/>
          <p:nvPr/>
        </p:nvSpPr>
        <p:spPr>
          <a:xfrm>
            <a:off x="11781421" y="7088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0" name="object 320"/>
          <p:cNvSpPr/>
          <p:nvPr/>
        </p:nvSpPr>
        <p:spPr>
          <a:xfrm>
            <a:off x="11957473" y="7088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1" name="object 321"/>
          <p:cNvSpPr/>
          <p:nvPr/>
        </p:nvSpPr>
        <p:spPr>
          <a:xfrm>
            <a:off x="12133524" y="7088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2" name="object 322"/>
          <p:cNvSpPr/>
          <p:nvPr/>
        </p:nvSpPr>
        <p:spPr>
          <a:xfrm>
            <a:off x="10549062" y="8848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3" name="object 323"/>
          <p:cNvSpPr/>
          <p:nvPr/>
        </p:nvSpPr>
        <p:spPr>
          <a:xfrm>
            <a:off x="10725113" y="8848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4" name="object 324"/>
          <p:cNvSpPr/>
          <p:nvPr/>
        </p:nvSpPr>
        <p:spPr>
          <a:xfrm>
            <a:off x="10901164" y="8848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5" name="object 325"/>
          <p:cNvSpPr/>
          <p:nvPr/>
        </p:nvSpPr>
        <p:spPr>
          <a:xfrm>
            <a:off x="11077215" y="8848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6" name="object 326"/>
          <p:cNvSpPr/>
          <p:nvPr/>
        </p:nvSpPr>
        <p:spPr>
          <a:xfrm>
            <a:off x="11253267" y="8848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7" name="object 327"/>
          <p:cNvSpPr/>
          <p:nvPr/>
        </p:nvSpPr>
        <p:spPr>
          <a:xfrm>
            <a:off x="11429319" y="8848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8" name="object 328"/>
          <p:cNvSpPr/>
          <p:nvPr/>
        </p:nvSpPr>
        <p:spPr>
          <a:xfrm>
            <a:off x="11605370" y="8848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9" name="object 329"/>
          <p:cNvSpPr/>
          <p:nvPr/>
        </p:nvSpPr>
        <p:spPr>
          <a:xfrm>
            <a:off x="11781421" y="8848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0" name="object 330"/>
          <p:cNvSpPr/>
          <p:nvPr/>
        </p:nvSpPr>
        <p:spPr>
          <a:xfrm>
            <a:off x="11957473" y="8848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1" name="object 331"/>
          <p:cNvSpPr/>
          <p:nvPr/>
        </p:nvSpPr>
        <p:spPr>
          <a:xfrm>
            <a:off x="12133524" y="8848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2" name="object 332"/>
          <p:cNvSpPr/>
          <p:nvPr/>
        </p:nvSpPr>
        <p:spPr>
          <a:xfrm>
            <a:off x="10549062" y="106091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3" name="object 333"/>
          <p:cNvSpPr/>
          <p:nvPr/>
        </p:nvSpPr>
        <p:spPr>
          <a:xfrm>
            <a:off x="10725113" y="106091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4" name="object 334"/>
          <p:cNvSpPr/>
          <p:nvPr/>
        </p:nvSpPr>
        <p:spPr>
          <a:xfrm>
            <a:off x="10901164" y="106091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5" name="object 335"/>
          <p:cNvSpPr/>
          <p:nvPr/>
        </p:nvSpPr>
        <p:spPr>
          <a:xfrm>
            <a:off x="11077215" y="106091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6" name="object 336"/>
          <p:cNvSpPr/>
          <p:nvPr/>
        </p:nvSpPr>
        <p:spPr>
          <a:xfrm>
            <a:off x="11253267" y="106091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7" name="object 337"/>
          <p:cNvSpPr/>
          <p:nvPr/>
        </p:nvSpPr>
        <p:spPr>
          <a:xfrm>
            <a:off x="11429319" y="106091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8" name="object 338"/>
          <p:cNvSpPr/>
          <p:nvPr/>
        </p:nvSpPr>
        <p:spPr>
          <a:xfrm>
            <a:off x="11605370" y="106091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9" name="object 339"/>
          <p:cNvSpPr/>
          <p:nvPr/>
        </p:nvSpPr>
        <p:spPr>
          <a:xfrm>
            <a:off x="11781421" y="106091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0" name="object 340"/>
          <p:cNvSpPr/>
          <p:nvPr/>
        </p:nvSpPr>
        <p:spPr>
          <a:xfrm>
            <a:off x="11957473" y="106091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1" name="object 341"/>
          <p:cNvSpPr/>
          <p:nvPr/>
        </p:nvSpPr>
        <p:spPr>
          <a:xfrm>
            <a:off x="12133524" y="106091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2" name="object 342"/>
          <p:cNvSpPr/>
          <p:nvPr/>
        </p:nvSpPr>
        <p:spPr>
          <a:xfrm>
            <a:off x="10549062" y="123697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3" name="object 343"/>
          <p:cNvSpPr/>
          <p:nvPr/>
        </p:nvSpPr>
        <p:spPr>
          <a:xfrm>
            <a:off x="10725113" y="123697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4" name="object 344"/>
          <p:cNvSpPr/>
          <p:nvPr/>
        </p:nvSpPr>
        <p:spPr>
          <a:xfrm>
            <a:off x="10901164" y="123697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5" name="object 345"/>
          <p:cNvSpPr/>
          <p:nvPr/>
        </p:nvSpPr>
        <p:spPr>
          <a:xfrm>
            <a:off x="11077215" y="123697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6" name="object 346"/>
          <p:cNvSpPr/>
          <p:nvPr/>
        </p:nvSpPr>
        <p:spPr>
          <a:xfrm>
            <a:off x="11253267" y="123697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7" name="object 347"/>
          <p:cNvSpPr/>
          <p:nvPr/>
        </p:nvSpPr>
        <p:spPr>
          <a:xfrm>
            <a:off x="11429319" y="123697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8" name="object 348"/>
          <p:cNvSpPr/>
          <p:nvPr/>
        </p:nvSpPr>
        <p:spPr>
          <a:xfrm>
            <a:off x="11605370" y="123697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9" name="object 349"/>
          <p:cNvSpPr/>
          <p:nvPr/>
        </p:nvSpPr>
        <p:spPr>
          <a:xfrm>
            <a:off x="11781421" y="123697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0" name="object 350"/>
          <p:cNvSpPr/>
          <p:nvPr/>
        </p:nvSpPr>
        <p:spPr>
          <a:xfrm>
            <a:off x="11957473" y="123697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1" name="object 351"/>
          <p:cNvSpPr/>
          <p:nvPr/>
        </p:nvSpPr>
        <p:spPr>
          <a:xfrm>
            <a:off x="12133524" y="123697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2" name="object 352"/>
          <p:cNvSpPr/>
          <p:nvPr/>
        </p:nvSpPr>
        <p:spPr>
          <a:xfrm>
            <a:off x="10549062" y="14130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3" name="object 353"/>
          <p:cNvSpPr/>
          <p:nvPr/>
        </p:nvSpPr>
        <p:spPr>
          <a:xfrm>
            <a:off x="10725113" y="14130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4" name="object 354"/>
          <p:cNvSpPr/>
          <p:nvPr/>
        </p:nvSpPr>
        <p:spPr>
          <a:xfrm>
            <a:off x="10901164" y="14130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5" name="object 355"/>
          <p:cNvSpPr/>
          <p:nvPr/>
        </p:nvSpPr>
        <p:spPr>
          <a:xfrm>
            <a:off x="11077215" y="14130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6" name="object 356"/>
          <p:cNvSpPr/>
          <p:nvPr/>
        </p:nvSpPr>
        <p:spPr>
          <a:xfrm>
            <a:off x="11253267" y="14130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7" name="object 357"/>
          <p:cNvSpPr/>
          <p:nvPr/>
        </p:nvSpPr>
        <p:spPr>
          <a:xfrm>
            <a:off x="11429319" y="14130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8" name="object 358"/>
          <p:cNvSpPr/>
          <p:nvPr/>
        </p:nvSpPr>
        <p:spPr>
          <a:xfrm>
            <a:off x="11605370" y="14130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9" name="object 359"/>
          <p:cNvSpPr/>
          <p:nvPr/>
        </p:nvSpPr>
        <p:spPr>
          <a:xfrm>
            <a:off x="11781421" y="14130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0" name="object 360"/>
          <p:cNvSpPr/>
          <p:nvPr/>
        </p:nvSpPr>
        <p:spPr>
          <a:xfrm>
            <a:off x="11957473" y="14130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1" name="object 361"/>
          <p:cNvSpPr/>
          <p:nvPr/>
        </p:nvSpPr>
        <p:spPr>
          <a:xfrm>
            <a:off x="12133524" y="14130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2" name="object 362"/>
          <p:cNvSpPr/>
          <p:nvPr/>
        </p:nvSpPr>
        <p:spPr>
          <a:xfrm>
            <a:off x="10549062" y="15890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3" name="object 363"/>
          <p:cNvSpPr/>
          <p:nvPr/>
        </p:nvSpPr>
        <p:spPr>
          <a:xfrm>
            <a:off x="10725113" y="15890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4" name="object 364"/>
          <p:cNvSpPr/>
          <p:nvPr/>
        </p:nvSpPr>
        <p:spPr>
          <a:xfrm>
            <a:off x="10901164" y="15890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5" name="object 365"/>
          <p:cNvSpPr/>
          <p:nvPr/>
        </p:nvSpPr>
        <p:spPr>
          <a:xfrm>
            <a:off x="11077215" y="15890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6" name="object 366"/>
          <p:cNvSpPr/>
          <p:nvPr/>
        </p:nvSpPr>
        <p:spPr>
          <a:xfrm>
            <a:off x="11253267" y="15890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7" name="object 367"/>
          <p:cNvSpPr/>
          <p:nvPr/>
        </p:nvSpPr>
        <p:spPr>
          <a:xfrm>
            <a:off x="11429319" y="15890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8" name="object 368"/>
          <p:cNvSpPr/>
          <p:nvPr/>
        </p:nvSpPr>
        <p:spPr>
          <a:xfrm>
            <a:off x="11605370" y="15890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9" name="object 369"/>
          <p:cNvSpPr/>
          <p:nvPr/>
        </p:nvSpPr>
        <p:spPr>
          <a:xfrm>
            <a:off x="11781421" y="15890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0" name="object 370"/>
          <p:cNvSpPr/>
          <p:nvPr/>
        </p:nvSpPr>
        <p:spPr>
          <a:xfrm>
            <a:off x="11957473" y="15890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1" name="object 371"/>
          <p:cNvSpPr/>
          <p:nvPr/>
        </p:nvSpPr>
        <p:spPr>
          <a:xfrm>
            <a:off x="12133524" y="15890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2" name="object 372"/>
          <p:cNvSpPr/>
          <p:nvPr/>
        </p:nvSpPr>
        <p:spPr>
          <a:xfrm>
            <a:off x="10549062" y="17651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3" name="object 373"/>
          <p:cNvSpPr/>
          <p:nvPr/>
        </p:nvSpPr>
        <p:spPr>
          <a:xfrm>
            <a:off x="10725113" y="17651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4" name="object 374"/>
          <p:cNvSpPr/>
          <p:nvPr/>
        </p:nvSpPr>
        <p:spPr>
          <a:xfrm>
            <a:off x="10901164" y="17651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5" name="object 375"/>
          <p:cNvSpPr/>
          <p:nvPr/>
        </p:nvSpPr>
        <p:spPr>
          <a:xfrm>
            <a:off x="11077215" y="17651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6" name="object 376"/>
          <p:cNvSpPr/>
          <p:nvPr/>
        </p:nvSpPr>
        <p:spPr>
          <a:xfrm>
            <a:off x="11253267" y="17651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7" name="object 377"/>
          <p:cNvSpPr/>
          <p:nvPr/>
        </p:nvSpPr>
        <p:spPr>
          <a:xfrm>
            <a:off x="11429319" y="17651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8" name="object 378"/>
          <p:cNvSpPr/>
          <p:nvPr/>
        </p:nvSpPr>
        <p:spPr>
          <a:xfrm>
            <a:off x="11605370" y="17651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9" name="object 379"/>
          <p:cNvSpPr/>
          <p:nvPr/>
        </p:nvSpPr>
        <p:spPr>
          <a:xfrm>
            <a:off x="11781421" y="17651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0" name="object 380"/>
          <p:cNvSpPr/>
          <p:nvPr/>
        </p:nvSpPr>
        <p:spPr>
          <a:xfrm>
            <a:off x="11957473" y="17651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1" name="object 381"/>
          <p:cNvSpPr/>
          <p:nvPr/>
        </p:nvSpPr>
        <p:spPr>
          <a:xfrm>
            <a:off x="12133524" y="17651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2" name="object 382"/>
          <p:cNvSpPr/>
          <p:nvPr/>
        </p:nvSpPr>
        <p:spPr>
          <a:xfrm>
            <a:off x="10549062" y="19411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3" name="object 383"/>
          <p:cNvSpPr/>
          <p:nvPr/>
        </p:nvSpPr>
        <p:spPr>
          <a:xfrm>
            <a:off x="10725113" y="19411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4" name="object 384"/>
          <p:cNvSpPr/>
          <p:nvPr/>
        </p:nvSpPr>
        <p:spPr>
          <a:xfrm>
            <a:off x="10901164" y="19411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5" name="object 385"/>
          <p:cNvSpPr/>
          <p:nvPr/>
        </p:nvSpPr>
        <p:spPr>
          <a:xfrm>
            <a:off x="11077215" y="19411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6" name="object 386"/>
          <p:cNvSpPr/>
          <p:nvPr/>
        </p:nvSpPr>
        <p:spPr>
          <a:xfrm>
            <a:off x="11253267" y="19411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7" name="object 387"/>
          <p:cNvSpPr/>
          <p:nvPr/>
        </p:nvSpPr>
        <p:spPr>
          <a:xfrm>
            <a:off x="11429319" y="19411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8" name="object 388"/>
          <p:cNvSpPr/>
          <p:nvPr/>
        </p:nvSpPr>
        <p:spPr>
          <a:xfrm>
            <a:off x="11605370" y="19411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9" name="object 389"/>
          <p:cNvSpPr/>
          <p:nvPr/>
        </p:nvSpPr>
        <p:spPr>
          <a:xfrm>
            <a:off x="11781421" y="19411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0" name="object 390"/>
          <p:cNvSpPr/>
          <p:nvPr/>
        </p:nvSpPr>
        <p:spPr>
          <a:xfrm>
            <a:off x="11957473" y="19411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1" name="object 391"/>
          <p:cNvSpPr/>
          <p:nvPr/>
        </p:nvSpPr>
        <p:spPr>
          <a:xfrm>
            <a:off x="12133524" y="19411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2" name="object 392"/>
          <p:cNvSpPr/>
          <p:nvPr/>
        </p:nvSpPr>
        <p:spPr>
          <a:xfrm>
            <a:off x="10549062" y="21172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3" name="object 393"/>
          <p:cNvSpPr/>
          <p:nvPr/>
        </p:nvSpPr>
        <p:spPr>
          <a:xfrm>
            <a:off x="10725113" y="21172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4" name="object 394"/>
          <p:cNvSpPr/>
          <p:nvPr/>
        </p:nvSpPr>
        <p:spPr>
          <a:xfrm>
            <a:off x="10901164" y="21172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5" name="object 395"/>
          <p:cNvSpPr/>
          <p:nvPr/>
        </p:nvSpPr>
        <p:spPr>
          <a:xfrm>
            <a:off x="11077215" y="21172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6" name="object 396"/>
          <p:cNvSpPr/>
          <p:nvPr/>
        </p:nvSpPr>
        <p:spPr>
          <a:xfrm>
            <a:off x="11253267" y="21172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7" name="object 397"/>
          <p:cNvSpPr/>
          <p:nvPr/>
        </p:nvSpPr>
        <p:spPr>
          <a:xfrm>
            <a:off x="11429319" y="21172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8" name="object 398"/>
          <p:cNvSpPr/>
          <p:nvPr/>
        </p:nvSpPr>
        <p:spPr>
          <a:xfrm>
            <a:off x="11605370" y="21172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9" name="object 399"/>
          <p:cNvSpPr/>
          <p:nvPr/>
        </p:nvSpPr>
        <p:spPr>
          <a:xfrm>
            <a:off x="11781421" y="21172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0" name="object 400"/>
          <p:cNvSpPr/>
          <p:nvPr/>
        </p:nvSpPr>
        <p:spPr>
          <a:xfrm>
            <a:off x="11957473" y="21172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1" name="object 401"/>
          <p:cNvSpPr/>
          <p:nvPr/>
        </p:nvSpPr>
        <p:spPr>
          <a:xfrm>
            <a:off x="12133524" y="21172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2" name="object 402"/>
          <p:cNvSpPr/>
          <p:nvPr/>
        </p:nvSpPr>
        <p:spPr>
          <a:xfrm>
            <a:off x="10549062" y="23059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3" name="object 403"/>
          <p:cNvSpPr/>
          <p:nvPr/>
        </p:nvSpPr>
        <p:spPr>
          <a:xfrm>
            <a:off x="10725113" y="23059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4" name="object 404"/>
          <p:cNvSpPr/>
          <p:nvPr/>
        </p:nvSpPr>
        <p:spPr>
          <a:xfrm>
            <a:off x="10901164" y="23059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5" name="object 405"/>
          <p:cNvSpPr/>
          <p:nvPr/>
        </p:nvSpPr>
        <p:spPr>
          <a:xfrm>
            <a:off x="11077215" y="23059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6" name="object 406"/>
          <p:cNvSpPr/>
          <p:nvPr/>
        </p:nvSpPr>
        <p:spPr>
          <a:xfrm>
            <a:off x="11253267" y="23059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7" name="object 407"/>
          <p:cNvSpPr/>
          <p:nvPr/>
        </p:nvSpPr>
        <p:spPr>
          <a:xfrm>
            <a:off x="11429319" y="23059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8" name="object 408"/>
          <p:cNvSpPr/>
          <p:nvPr/>
        </p:nvSpPr>
        <p:spPr>
          <a:xfrm>
            <a:off x="11605370" y="23059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9" name="object 409"/>
          <p:cNvSpPr/>
          <p:nvPr/>
        </p:nvSpPr>
        <p:spPr>
          <a:xfrm>
            <a:off x="11781421" y="23059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0" name="object 410"/>
          <p:cNvSpPr/>
          <p:nvPr/>
        </p:nvSpPr>
        <p:spPr>
          <a:xfrm>
            <a:off x="11957473" y="23059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1" name="object 411"/>
          <p:cNvSpPr/>
          <p:nvPr/>
        </p:nvSpPr>
        <p:spPr>
          <a:xfrm>
            <a:off x="12133524" y="23059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2" name="object 412"/>
          <p:cNvSpPr/>
          <p:nvPr/>
        </p:nvSpPr>
        <p:spPr>
          <a:xfrm>
            <a:off x="10549062" y="248203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3" name="object 413"/>
          <p:cNvSpPr/>
          <p:nvPr/>
        </p:nvSpPr>
        <p:spPr>
          <a:xfrm>
            <a:off x="10725113" y="248203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4" name="object 414"/>
          <p:cNvSpPr/>
          <p:nvPr/>
        </p:nvSpPr>
        <p:spPr>
          <a:xfrm>
            <a:off x="10901164" y="248203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5" name="object 415"/>
          <p:cNvSpPr/>
          <p:nvPr/>
        </p:nvSpPr>
        <p:spPr>
          <a:xfrm>
            <a:off x="11077215" y="248203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6" name="object 416"/>
          <p:cNvSpPr/>
          <p:nvPr/>
        </p:nvSpPr>
        <p:spPr>
          <a:xfrm>
            <a:off x="11253267" y="248203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7" name="object 417"/>
          <p:cNvSpPr/>
          <p:nvPr/>
        </p:nvSpPr>
        <p:spPr>
          <a:xfrm>
            <a:off x="11429319" y="248203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8" name="object 418"/>
          <p:cNvSpPr/>
          <p:nvPr/>
        </p:nvSpPr>
        <p:spPr>
          <a:xfrm>
            <a:off x="11605370" y="248203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9" name="object 419"/>
          <p:cNvSpPr/>
          <p:nvPr/>
        </p:nvSpPr>
        <p:spPr>
          <a:xfrm>
            <a:off x="11781421" y="248203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0" name="object 420"/>
          <p:cNvSpPr/>
          <p:nvPr/>
        </p:nvSpPr>
        <p:spPr>
          <a:xfrm>
            <a:off x="11957473" y="248203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1" name="object 421"/>
          <p:cNvSpPr/>
          <p:nvPr/>
        </p:nvSpPr>
        <p:spPr>
          <a:xfrm>
            <a:off x="12133524" y="248203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2" name="object 422"/>
          <p:cNvSpPr/>
          <p:nvPr/>
        </p:nvSpPr>
        <p:spPr>
          <a:xfrm>
            <a:off x="10549062" y="26580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3" name="object 423"/>
          <p:cNvSpPr/>
          <p:nvPr/>
        </p:nvSpPr>
        <p:spPr>
          <a:xfrm>
            <a:off x="10725113" y="26580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4" name="object 424"/>
          <p:cNvSpPr/>
          <p:nvPr/>
        </p:nvSpPr>
        <p:spPr>
          <a:xfrm>
            <a:off x="10901164" y="26580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5" name="object 425"/>
          <p:cNvSpPr/>
          <p:nvPr/>
        </p:nvSpPr>
        <p:spPr>
          <a:xfrm>
            <a:off x="11077215" y="26580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6" name="object 426"/>
          <p:cNvSpPr/>
          <p:nvPr/>
        </p:nvSpPr>
        <p:spPr>
          <a:xfrm>
            <a:off x="11253267" y="26580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7" name="object 427"/>
          <p:cNvSpPr/>
          <p:nvPr/>
        </p:nvSpPr>
        <p:spPr>
          <a:xfrm>
            <a:off x="11429319" y="26580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8" name="object 428"/>
          <p:cNvSpPr/>
          <p:nvPr/>
        </p:nvSpPr>
        <p:spPr>
          <a:xfrm>
            <a:off x="11605370" y="26580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9" name="object 429"/>
          <p:cNvSpPr/>
          <p:nvPr/>
        </p:nvSpPr>
        <p:spPr>
          <a:xfrm>
            <a:off x="11781421" y="26580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0" name="object 430"/>
          <p:cNvSpPr/>
          <p:nvPr/>
        </p:nvSpPr>
        <p:spPr>
          <a:xfrm>
            <a:off x="11957473" y="26580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1" name="object 431"/>
          <p:cNvSpPr/>
          <p:nvPr/>
        </p:nvSpPr>
        <p:spPr>
          <a:xfrm>
            <a:off x="12133524" y="26580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2" name="object 432"/>
          <p:cNvSpPr/>
          <p:nvPr/>
        </p:nvSpPr>
        <p:spPr>
          <a:xfrm>
            <a:off x="10549062" y="283413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3" name="object 433"/>
          <p:cNvSpPr/>
          <p:nvPr/>
        </p:nvSpPr>
        <p:spPr>
          <a:xfrm>
            <a:off x="10725113" y="283413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4" name="object 434"/>
          <p:cNvSpPr/>
          <p:nvPr/>
        </p:nvSpPr>
        <p:spPr>
          <a:xfrm>
            <a:off x="10901164" y="283413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5" name="object 435"/>
          <p:cNvSpPr/>
          <p:nvPr/>
        </p:nvSpPr>
        <p:spPr>
          <a:xfrm>
            <a:off x="11077215" y="283413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6" name="object 436"/>
          <p:cNvSpPr/>
          <p:nvPr/>
        </p:nvSpPr>
        <p:spPr>
          <a:xfrm>
            <a:off x="11253267" y="283413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7" name="object 437"/>
          <p:cNvSpPr/>
          <p:nvPr/>
        </p:nvSpPr>
        <p:spPr>
          <a:xfrm>
            <a:off x="11429319" y="283413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8" name="object 438"/>
          <p:cNvSpPr/>
          <p:nvPr/>
        </p:nvSpPr>
        <p:spPr>
          <a:xfrm>
            <a:off x="11605370" y="283413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9" name="object 439"/>
          <p:cNvSpPr/>
          <p:nvPr/>
        </p:nvSpPr>
        <p:spPr>
          <a:xfrm>
            <a:off x="11781421" y="283413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0" name="object 440"/>
          <p:cNvSpPr/>
          <p:nvPr/>
        </p:nvSpPr>
        <p:spPr>
          <a:xfrm>
            <a:off x="11957473" y="283413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1" name="object 441"/>
          <p:cNvSpPr/>
          <p:nvPr/>
        </p:nvSpPr>
        <p:spPr>
          <a:xfrm>
            <a:off x="12133524" y="283413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2" name="object 442"/>
          <p:cNvSpPr/>
          <p:nvPr/>
        </p:nvSpPr>
        <p:spPr>
          <a:xfrm>
            <a:off x="10549062" y="301018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3" name="object 443"/>
          <p:cNvSpPr/>
          <p:nvPr/>
        </p:nvSpPr>
        <p:spPr>
          <a:xfrm>
            <a:off x="10725113" y="301018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4" name="object 444"/>
          <p:cNvSpPr/>
          <p:nvPr/>
        </p:nvSpPr>
        <p:spPr>
          <a:xfrm>
            <a:off x="10901164" y="301018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5" name="object 445"/>
          <p:cNvSpPr/>
          <p:nvPr/>
        </p:nvSpPr>
        <p:spPr>
          <a:xfrm>
            <a:off x="11077215" y="301018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6" name="object 446"/>
          <p:cNvSpPr/>
          <p:nvPr/>
        </p:nvSpPr>
        <p:spPr>
          <a:xfrm>
            <a:off x="11253267" y="301018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7" name="object 447"/>
          <p:cNvSpPr/>
          <p:nvPr/>
        </p:nvSpPr>
        <p:spPr>
          <a:xfrm>
            <a:off x="11429319" y="301018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8" name="object 448"/>
          <p:cNvSpPr/>
          <p:nvPr/>
        </p:nvSpPr>
        <p:spPr>
          <a:xfrm>
            <a:off x="11605370" y="301018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9" name="object 449"/>
          <p:cNvSpPr/>
          <p:nvPr/>
        </p:nvSpPr>
        <p:spPr>
          <a:xfrm>
            <a:off x="11781421" y="301018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0" name="object 450"/>
          <p:cNvSpPr/>
          <p:nvPr/>
        </p:nvSpPr>
        <p:spPr>
          <a:xfrm>
            <a:off x="11957473" y="301018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1" name="object 451"/>
          <p:cNvSpPr/>
          <p:nvPr/>
        </p:nvSpPr>
        <p:spPr>
          <a:xfrm>
            <a:off x="12133524" y="301018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2" name="object 452"/>
          <p:cNvSpPr/>
          <p:nvPr/>
        </p:nvSpPr>
        <p:spPr>
          <a:xfrm>
            <a:off x="10549062" y="318623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3" name="object 453"/>
          <p:cNvSpPr/>
          <p:nvPr/>
        </p:nvSpPr>
        <p:spPr>
          <a:xfrm>
            <a:off x="10725113" y="318623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4" name="object 454"/>
          <p:cNvSpPr/>
          <p:nvPr/>
        </p:nvSpPr>
        <p:spPr>
          <a:xfrm>
            <a:off x="10901164" y="318623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5" name="object 455"/>
          <p:cNvSpPr/>
          <p:nvPr/>
        </p:nvSpPr>
        <p:spPr>
          <a:xfrm>
            <a:off x="11077215" y="318623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6" name="object 456"/>
          <p:cNvSpPr/>
          <p:nvPr/>
        </p:nvSpPr>
        <p:spPr>
          <a:xfrm>
            <a:off x="11253267" y="318623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7" name="object 457"/>
          <p:cNvSpPr/>
          <p:nvPr/>
        </p:nvSpPr>
        <p:spPr>
          <a:xfrm>
            <a:off x="11429319" y="318623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8" name="object 458"/>
          <p:cNvSpPr/>
          <p:nvPr/>
        </p:nvSpPr>
        <p:spPr>
          <a:xfrm>
            <a:off x="11605370" y="318623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9" name="object 459"/>
          <p:cNvSpPr/>
          <p:nvPr/>
        </p:nvSpPr>
        <p:spPr>
          <a:xfrm>
            <a:off x="11781421" y="318623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0" name="object 460"/>
          <p:cNvSpPr/>
          <p:nvPr/>
        </p:nvSpPr>
        <p:spPr>
          <a:xfrm>
            <a:off x="11957473" y="318623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1" name="object 461"/>
          <p:cNvSpPr/>
          <p:nvPr/>
        </p:nvSpPr>
        <p:spPr>
          <a:xfrm>
            <a:off x="12133524" y="318623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2" name="object 462"/>
          <p:cNvSpPr/>
          <p:nvPr/>
        </p:nvSpPr>
        <p:spPr>
          <a:xfrm>
            <a:off x="10549062" y="336228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3" name="object 463"/>
          <p:cNvSpPr/>
          <p:nvPr/>
        </p:nvSpPr>
        <p:spPr>
          <a:xfrm>
            <a:off x="10725113" y="336228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4" name="object 464"/>
          <p:cNvSpPr/>
          <p:nvPr/>
        </p:nvSpPr>
        <p:spPr>
          <a:xfrm>
            <a:off x="10901164" y="336228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5" name="object 465"/>
          <p:cNvSpPr/>
          <p:nvPr/>
        </p:nvSpPr>
        <p:spPr>
          <a:xfrm>
            <a:off x="11077215" y="336228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6" name="object 466"/>
          <p:cNvSpPr/>
          <p:nvPr/>
        </p:nvSpPr>
        <p:spPr>
          <a:xfrm>
            <a:off x="11253267" y="336228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7" name="object 467"/>
          <p:cNvSpPr/>
          <p:nvPr/>
        </p:nvSpPr>
        <p:spPr>
          <a:xfrm>
            <a:off x="11429319" y="336228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8" name="object 468"/>
          <p:cNvSpPr/>
          <p:nvPr/>
        </p:nvSpPr>
        <p:spPr>
          <a:xfrm>
            <a:off x="11605370" y="336228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9" name="object 469"/>
          <p:cNvSpPr/>
          <p:nvPr/>
        </p:nvSpPr>
        <p:spPr>
          <a:xfrm>
            <a:off x="11781421" y="336228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0" name="object 470"/>
          <p:cNvSpPr/>
          <p:nvPr/>
        </p:nvSpPr>
        <p:spPr>
          <a:xfrm>
            <a:off x="11957473" y="336228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1" name="object 471"/>
          <p:cNvSpPr/>
          <p:nvPr/>
        </p:nvSpPr>
        <p:spPr>
          <a:xfrm>
            <a:off x="12133524" y="336228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2" name="object 472"/>
          <p:cNvSpPr/>
          <p:nvPr/>
        </p:nvSpPr>
        <p:spPr>
          <a:xfrm>
            <a:off x="10549062" y="353834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3" name="object 473"/>
          <p:cNvSpPr/>
          <p:nvPr/>
        </p:nvSpPr>
        <p:spPr>
          <a:xfrm>
            <a:off x="10725113" y="353834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4" name="object 474"/>
          <p:cNvSpPr/>
          <p:nvPr/>
        </p:nvSpPr>
        <p:spPr>
          <a:xfrm>
            <a:off x="10901164" y="353834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5" name="object 475"/>
          <p:cNvSpPr/>
          <p:nvPr/>
        </p:nvSpPr>
        <p:spPr>
          <a:xfrm>
            <a:off x="11077215" y="353834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6" name="object 476"/>
          <p:cNvSpPr/>
          <p:nvPr/>
        </p:nvSpPr>
        <p:spPr>
          <a:xfrm>
            <a:off x="11253267" y="353834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7" name="object 477"/>
          <p:cNvSpPr/>
          <p:nvPr/>
        </p:nvSpPr>
        <p:spPr>
          <a:xfrm>
            <a:off x="11429319" y="353834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8" name="object 478"/>
          <p:cNvSpPr/>
          <p:nvPr/>
        </p:nvSpPr>
        <p:spPr>
          <a:xfrm>
            <a:off x="11605370" y="353834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9" name="object 479"/>
          <p:cNvSpPr/>
          <p:nvPr/>
        </p:nvSpPr>
        <p:spPr>
          <a:xfrm>
            <a:off x="11781421" y="353834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0" name="object 480"/>
          <p:cNvSpPr/>
          <p:nvPr/>
        </p:nvSpPr>
        <p:spPr>
          <a:xfrm>
            <a:off x="11957473" y="353834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1" name="object 481"/>
          <p:cNvSpPr/>
          <p:nvPr/>
        </p:nvSpPr>
        <p:spPr>
          <a:xfrm>
            <a:off x="12133524" y="353834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2" name="object 482"/>
          <p:cNvSpPr/>
          <p:nvPr/>
        </p:nvSpPr>
        <p:spPr>
          <a:xfrm>
            <a:off x="10549062" y="37143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3" name="object 483"/>
          <p:cNvSpPr/>
          <p:nvPr/>
        </p:nvSpPr>
        <p:spPr>
          <a:xfrm>
            <a:off x="10725113" y="37143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4" name="object 484"/>
          <p:cNvSpPr/>
          <p:nvPr/>
        </p:nvSpPr>
        <p:spPr>
          <a:xfrm>
            <a:off x="10901164" y="37143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5" name="object 485"/>
          <p:cNvSpPr/>
          <p:nvPr/>
        </p:nvSpPr>
        <p:spPr>
          <a:xfrm>
            <a:off x="11077215" y="37143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6" name="object 486"/>
          <p:cNvSpPr/>
          <p:nvPr/>
        </p:nvSpPr>
        <p:spPr>
          <a:xfrm>
            <a:off x="11253267" y="37143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7" name="object 487"/>
          <p:cNvSpPr/>
          <p:nvPr/>
        </p:nvSpPr>
        <p:spPr>
          <a:xfrm>
            <a:off x="11429319" y="37143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8" name="object 488"/>
          <p:cNvSpPr/>
          <p:nvPr/>
        </p:nvSpPr>
        <p:spPr>
          <a:xfrm>
            <a:off x="11605370" y="37143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9" name="object 489"/>
          <p:cNvSpPr/>
          <p:nvPr/>
        </p:nvSpPr>
        <p:spPr>
          <a:xfrm>
            <a:off x="11781421" y="37143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0" name="object 490"/>
          <p:cNvSpPr/>
          <p:nvPr/>
        </p:nvSpPr>
        <p:spPr>
          <a:xfrm>
            <a:off x="11957473" y="37143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1" name="object 491"/>
          <p:cNvSpPr/>
          <p:nvPr/>
        </p:nvSpPr>
        <p:spPr>
          <a:xfrm>
            <a:off x="12133524" y="37143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2" name="object 492"/>
          <p:cNvSpPr/>
          <p:nvPr/>
        </p:nvSpPr>
        <p:spPr>
          <a:xfrm>
            <a:off x="10549062" y="38904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3" name="object 493"/>
          <p:cNvSpPr/>
          <p:nvPr/>
        </p:nvSpPr>
        <p:spPr>
          <a:xfrm>
            <a:off x="10725113" y="38904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4" name="object 494"/>
          <p:cNvSpPr/>
          <p:nvPr/>
        </p:nvSpPr>
        <p:spPr>
          <a:xfrm>
            <a:off x="10901164" y="38904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5" name="object 495"/>
          <p:cNvSpPr/>
          <p:nvPr/>
        </p:nvSpPr>
        <p:spPr>
          <a:xfrm>
            <a:off x="11077215" y="38904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6" name="object 496"/>
          <p:cNvSpPr/>
          <p:nvPr/>
        </p:nvSpPr>
        <p:spPr>
          <a:xfrm>
            <a:off x="11253267" y="38904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7" name="object 497"/>
          <p:cNvSpPr/>
          <p:nvPr/>
        </p:nvSpPr>
        <p:spPr>
          <a:xfrm>
            <a:off x="11429319" y="38904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8" name="object 498"/>
          <p:cNvSpPr/>
          <p:nvPr/>
        </p:nvSpPr>
        <p:spPr>
          <a:xfrm>
            <a:off x="11605370" y="38904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9" name="object 499"/>
          <p:cNvSpPr/>
          <p:nvPr/>
        </p:nvSpPr>
        <p:spPr>
          <a:xfrm>
            <a:off x="11781421" y="38904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0" name="object 500"/>
          <p:cNvSpPr/>
          <p:nvPr/>
        </p:nvSpPr>
        <p:spPr>
          <a:xfrm>
            <a:off x="11957473" y="38904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1" name="object 501"/>
          <p:cNvSpPr/>
          <p:nvPr/>
        </p:nvSpPr>
        <p:spPr>
          <a:xfrm>
            <a:off x="12133524" y="38904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2" name="object 502"/>
          <p:cNvSpPr/>
          <p:nvPr/>
        </p:nvSpPr>
        <p:spPr>
          <a:xfrm>
            <a:off x="10549062" y="40664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3" name="object 503"/>
          <p:cNvSpPr/>
          <p:nvPr/>
        </p:nvSpPr>
        <p:spPr>
          <a:xfrm>
            <a:off x="10725113" y="40664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4" name="object 504"/>
          <p:cNvSpPr/>
          <p:nvPr/>
        </p:nvSpPr>
        <p:spPr>
          <a:xfrm>
            <a:off x="10901164" y="40664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5" name="object 505"/>
          <p:cNvSpPr/>
          <p:nvPr/>
        </p:nvSpPr>
        <p:spPr>
          <a:xfrm>
            <a:off x="11077215" y="40664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6" name="object 506"/>
          <p:cNvSpPr/>
          <p:nvPr/>
        </p:nvSpPr>
        <p:spPr>
          <a:xfrm>
            <a:off x="11253267" y="40664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7" name="object 507"/>
          <p:cNvSpPr/>
          <p:nvPr/>
        </p:nvSpPr>
        <p:spPr>
          <a:xfrm>
            <a:off x="11429319" y="40664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8" name="object 508"/>
          <p:cNvSpPr/>
          <p:nvPr/>
        </p:nvSpPr>
        <p:spPr>
          <a:xfrm>
            <a:off x="11605370" y="40664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9" name="object 509"/>
          <p:cNvSpPr/>
          <p:nvPr/>
        </p:nvSpPr>
        <p:spPr>
          <a:xfrm>
            <a:off x="11781421" y="40664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0" name="object 510"/>
          <p:cNvSpPr/>
          <p:nvPr/>
        </p:nvSpPr>
        <p:spPr>
          <a:xfrm>
            <a:off x="11957473" y="40664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1" name="object 511"/>
          <p:cNvSpPr/>
          <p:nvPr/>
        </p:nvSpPr>
        <p:spPr>
          <a:xfrm>
            <a:off x="12133524" y="40664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2" name="object 512"/>
          <p:cNvSpPr/>
          <p:nvPr/>
        </p:nvSpPr>
        <p:spPr>
          <a:xfrm>
            <a:off x="10549062" y="42425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3" name="object 513"/>
          <p:cNvSpPr/>
          <p:nvPr/>
        </p:nvSpPr>
        <p:spPr>
          <a:xfrm>
            <a:off x="10725113" y="42425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4" name="object 514"/>
          <p:cNvSpPr/>
          <p:nvPr/>
        </p:nvSpPr>
        <p:spPr>
          <a:xfrm>
            <a:off x="10901164" y="42425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5" name="object 515"/>
          <p:cNvSpPr/>
          <p:nvPr/>
        </p:nvSpPr>
        <p:spPr>
          <a:xfrm>
            <a:off x="11077215" y="42425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6" name="object 516"/>
          <p:cNvSpPr/>
          <p:nvPr/>
        </p:nvSpPr>
        <p:spPr>
          <a:xfrm>
            <a:off x="11253267" y="42425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7" name="object 517"/>
          <p:cNvSpPr/>
          <p:nvPr/>
        </p:nvSpPr>
        <p:spPr>
          <a:xfrm>
            <a:off x="11429319" y="42425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8" name="object 518"/>
          <p:cNvSpPr/>
          <p:nvPr/>
        </p:nvSpPr>
        <p:spPr>
          <a:xfrm>
            <a:off x="11605370" y="42425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9" name="object 519"/>
          <p:cNvSpPr/>
          <p:nvPr/>
        </p:nvSpPr>
        <p:spPr>
          <a:xfrm>
            <a:off x="11781421" y="42425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0" name="object 520"/>
          <p:cNvSpPr/>
          <p:nvPr/>
        </p:nvSpPr>
        <p:spPr>
          <a:xfrm>
            <a:off x="11957473" y="42425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1" name="object 521"/>
          <p:cNvSpPr/>
          <p:nvPr/>
        </p:nvSpPr>
        <p:spPr>
          <a:xfrm>
            <a:off x="12133524" y="42425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2" name="object 522"/>
          <p:cNvSpPr/>
          <p:nvPr/>
        </p:nvSpPr>
        <p:spPr>
          <a:xfrm>
            <a:off x="10549062" y="441859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3" name="object 523"/>
          <p:cNvSpPr/>
          <p:nvPr/>
        </p:nvSpPr>
        <p:spPr>
          <a:xfrm>
            <a:off x="10725113" y="441859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4" name="object 524"/>
          <p:cNvSpPr/>
          <p:nvPr/>
        </p:nvSpPr>
        <p:spPr>
          <a:xfrm>
            <a:off x="10901164" y="441859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5" name="object 525"/>
          <p:cNvSpPr/>
          <p:nvPr/>
        </p:nvSpPr>
        <p:spPr>
          <a:xfrm>
            <a:off x="11077215" y="441859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6" name="object 526"/>
          <p:cNvSpPr/>
          <p:nvPr/>
        </p:nvSpPr>
        <p:spPr>
          <a:xfrm>
            <a:off x="11253267" y="441859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7" name="object 527"/>
          <p:cNvSpPr/>
          <p:nvPr/>
        </p:nvSpPr>
        <p:spPr>
          <a:xfrm>
            <a:off x="11429319" y="441859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8" name="object 528"/>
          <p:cNvSpPr/>
          <p:nvPr/>
        </p:nvSpPr>
        <p:spPr>
          <a:xfrm>
            <a:off x="11605370" y="441859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9" name="object 529"/>
          <p:cNvSpPr/>
          <p:nvPr/>
        </p:nvSpPr>
        <p:spPr>
          <a:xfrm>
            <a:off x="11781421" y="441859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0" name="object 530"/>
          <p:cNvSpPr/>
          <p:nvPr/>
        </p:nvSpPr>
        <p:spPr>
          <a:xfrm>
            <a:off x="11957473" y="441859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1" name="object 531"/>
          <p:cNvSpPr/>
          <p:nvPr/>
        </p:nvSpPr>
        <p:spPr>
          <a:xfrm>
            <a:off x="12133524" y="441859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2" name="object 532"/>
          <p:cNvSpPr/>
          <p:nvPr/>
        </p:nvSpPr>
        <p:spPr>
          <a:xfrm>
            <a:off x="10549062" y="459464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3" name="object 533"/>
          <p:cNvSpPr/>
          <p:nvPr/>
        </p:nvSpPr>
        <p:spPr>
          <a:xfrm>
            <a:off x="10725113" y="459464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4" name="object 534"/>
          <p:cNvSpPr/>
          <p:nvPr/>
        </p:nvSpPr>
        <p:spPr>
          <a:xfrm>
            <a:off x="10901164" y="459464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5" name="object 535"/>
          <p:cNvSpPr/>
          <p:nvPr/>
        </p:nvSpPr>
        <p:spPr>
          <a:xfrm>
            <a:off x="11077215" y="459464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6" name="object 536"/>
          <p:cNvSpPr/>
          <p:nvPr/>
        </p:nvSpPr>
        <p:spPr>
          <a:xfrm>
            <a:off x="11253267" y="459464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7" name="object 537"/>
          <p:cNvSpPr/>
          <p:nvPr/>
        </p:nvSpPr>
        <p:spPr>
          <a:xfrm>
            <a:off x="11429319" y="459464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8" name="object 538"/>
          <p:cNvSpPr/>
          <p:nvPr/>
        </p:nvSpPr>
        <p:spPr>
          <a:xfrm>
            <a:off x="11605370" y="459464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9" name="object 539"/>
          <p:cNvSpPr/>
          <p:nvPr/>
        </p:nvSpPr>
        <p:spPr>
          <a:xfrm>
            <a:off x="11781421" y="459464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40" name="object 540"/>
          <p:cNvSpPr/>
          <p:nvPr/>
        </p:nvSpPr>
        <p:spPr>
          <a:xfrm>
            <a:off x="11957473" y="459464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41" name="object 541"/>
          <p:cNvSpPr/>
          <p:nvPr/>
        </p:nvSpPr>
        <p:spPr>
          <a:xfrm>
            <a:off x="12133524" y="459464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42" name="object 542"/>
          <p:cNvSpPr/>
          <p:nvPr/>
        </p:nvSpPr>
        <p:spPr>
          <a:xfrm>
            <a:off x="10549062" y="477069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43" name="object 543"/>
          <p:cNvSpPr/>
          <p:nvPr/>
        </p:nvSpPr>
        <p:spPr>
          <a:xfrm>
            <a:off x="10725113" y="477069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44" name="object 544"/>
          <p:cNvSpPr/>
          <p:nvPr/>
        </p:nvSpPr>
        <p:spPr>
          <a:xfrm>
            <a:off x="10901164" y="477069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45" name="object 545"/>
          <p:cNvSpPr/>
          <p:nvPr/>
        </p:nvSpPr>
        <p:spPr>
          <a:xfrm>
            <a:off x="11077215" y="477069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46" name="object 546"/>
          <p:cNvSpPr/>
          <p:nvPr/>
        </p:nvSpPr>
        <p:spPr>
          <a:xfrm>
            <a:off x="11253267" y="477069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47" name="object 547"/>
          <p:cNvSpPr/>
          <p:nvPr/>
        </p:nvSpPr>
        <p:spPr>
          <a:xfrm>
            <a:off x="11429319" y="477069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48" name="object 548"/>
          <p:cNvSpPr/>
          <p:nvPr/>
        </p:nvSpPr>
        <p:spPr>
          <a:xfrm>
            <a:off x="11605370" y="477069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49" name="object 549"/>
          <p:cNvSpPr/>
          <p:nvPr/>
        </p:nvSpPr>
        <p:spPr>
          <a:xfrm>
            <a:off x="11781421" y="477069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50" name="object 550"/>
          <p:cNvSpPr/>
          <p:nvPr/>
        </p:nvSpPr>
        <p:spPr>
          <a:xfrm>
            <a:off x="11957473" y="477069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51" name="object 551"/>
          <p:cNvSpPr/>
          <p:nvPr/>
        </p:nvSpPr>
        <p:spPr>
          <a:xfrm>
            <a:off x="12133524" y="477069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52" name="object 552"/>
          <p:cNvSpPr txBox="1">
            <a:spLocks noGrp="1"/>
          </p:cNvSpPr>
          <p:nvPr>
            <p:ph type="title"/>
          </p:nvPr>
        </p:nvSpPr>
        <p:spPr>
          <a:xfrm>
            <a:off x="1487432" y="1627762"/>
            <a:ext cx="3464811" cy="751980"/>
          </a:xfrm>
          <a:prstGeom prst="rect">
            <a:avLst/>
          </a:prstGeom>
        </p:spPr>
        <p:txBody>
          <a:bodyPr vert="horz" wrap="square" lIns="0" tIns="10012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79"/>
              </a:spcBef>
            </a:pPr>
            <a:r>
              <a:rPr sz="4821" spc="-67" dirty="0">
                <a:latin typeface="Montserrat"/>
                <a:cs typeface="Montserrat"/>
              </a:rPr>
              <a:t>ASSUNTOS</a:t>
            </a:r>
            <a:endParaRPr sz="4821">
              <a:latin typeface="Montserrat"/>
              <a:cs typeface="Montserrat"/>
            </a:endParaRPr>
          </a:p>
        </p:txBody>
      </p:sp>
      <p:sp>
        <p:nvSpPr>
          <p:cNvPr id="553" name="object 553"/>
          <p:cNvSpPr/>
          <p:nvPr/>
        </p:nvSpPr>
        <p:spPr>
          <a:xfrm>
            <a:off x="6777" y="908018"/>
            <a:ext cx="241435" cy="5079772"/>
          </a:xfrm>
          <a:custGeom>
            <a:avLst/>
            <a:gdLst/>
            <a:ahLst/>
            <a:cxnLst/>
            <a:rect l="l" t="t" r="r" b="b"/>
            <a:pathLst>
              <a:path w="398145" h="8376920">
                <a:moveTo>
                  <a:pt x="397893" y="8376708"/>
                </a:moveTo>
                <a:lnTo>
                  <a:pt x="0" y="8376708"/>
                </a:lnTo>
                <a:lnTo>
                  <a:pt x="0" y="0"/>
                </a:lnTo>
                <a:lnTo>
                  <a:pt x="397893" y="0"/>
                </a:lnTo>
                <a:lnTo>
                  <a:pt x="397893" y="8376708"/>
                </a:lnTo>
                <a:close/>
              </a:path>
            </a:pathLst>
          </a:custGeom>
          <a:solidFill>
            <a:srgbClr val="64101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54" name="object 554"/>
          <p:cNvSpPr txBox="1"/>
          <p:nvPr/>
        </p:nvSpPr>
        <p:spPr>
          <a:xfrm>
            <a:off x="364938" y="788914"/>
            <a:ext cx="102592" cy="12506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7701">
              <a:lnSpc>
                <a:spcPts val="825"/>
              </a:lnSpc>
            </a:pPr>
            <a:r>
              <a:rPr sz="788" spc="-79" dirty="0">
                <a:solidFill>
                  <a:srgbClr val="A81724"/>
                </a:solidFill>
                <a:latin typeface="Arial"/>
                <a:cs typeface="Arial"/>
              </a:rPr>
              <a:t>S</a:t>
            </a:r>
            <a:r>
              <a:rPr sz="788" spc="-64" dirty="0">
                <a:solidFill>
                  <a:srgbClr val="A81724"/>
                </a:solidFill>
                <a:latin typeface="Arial"/>
                <a:cs typeface="Arial"/>
              </a:rPr>
              <a:t> </a:t>
            </a:r>
            <a:r>
              <a:rPr sz="788" spc="-91" dirty="0">
                <a:solidFill>
                  <a:srgbClr val="A81724"/>
                </a:solidFill>
                <a:latin typeface="Arial"/>
                <a:cs typeface="Arial"/>
              </a:rPr>
              <a:t>E</a:t>
            </a:r>
            <a:r>
              <a:rPr sz="788" spc="-79" dirty="0">
                <a:solidFill>
                  <a:srgbClr val="A81724"/>
                </a:solidFill>
                <a:latin typeface="Arial"/>
                <a:cs typeface="Arial"/>
              </a:rPr>
              <a:t> </a:t>
            </a:r>
            <a:r>
              <a:rPr sz="788" spc="21" dirty="0">
                <a:solidFill>
                  <a:srgbClr val="A81724"/>
                </a:solidFill>
                <a:latin typeface="Arial"/>
                <a:cs typeface="Arial"/>
              </a:rPr>
              <a:t>NA</a:t>
            </a:r>
            <a:r>
              <a:rPr sz="788" spc="-76" dirty="0">
                <a:solidFill>
                  <a:srgbClr val="A81724"/>
                </a:solidFill>
                <a:latin typeface="Arial"/>
                <a:cs typeface="Arial"/>
              </a:rPr>
              <a:t> </a:t>
            </a:r>
            <a:r>
              <a:rPr sz="788" spc="-30" dirty="0">
                <a:solidFill>
                  <a:srgbClr val="A81724"/>
                </a:solidFill>
                <a:latin typeface="Arial"/>
                <a:cs typeface="Arial"/>
              </a:rPr>
              <a:t>I</a:t>
            </a:r>
            <a:r>
              <a:rPr sz="788" spc="109" dirty="0">
                <a:solidFill>
                  <a:srgbClr val="A81724"/>
                </a:solidFill>
                <a:latin typeface="Arial"/>
                <a:cs typeface="Arial"/>
              </a:rPr>
              <a:t> </a:t>
            </a:r>
            <a:r>
              <a:rPr sz="788" spc="-30" dirty="0">
                <a:solidFill>
                  <a:srgbClr val="A81724"/>
                </a:solidFill>
                <a:latin typeface="Arial"/>
                <a:cs typeface="Arial"/>
              </a:rPr>
              <a:t>I</a:t>
            </a:r>
            <a:r>
              <a:rPr sz="788" spc="-69" dirty="0">
                <a:solidFill>
                  <a:srgbClr val="A81724"/>
                </a:solidFill>
                <a:latin typeface="Arial"/>
                <a:cs typeface="Arial"/>
              </a:rPr>
              <a:t> </a:t>
            </a:r>
            <a:r>
              <a:rPr sz="788" spc="-42" dirty="0">
                <a:solidFill>
                  <a:srgbClr val="A81724"/>
                </a:solidFill>
                <a:latin typeface="Arial"/>
                <a:cs typeface="Arial"/>
              </a:rPr>
              <a:t>N</a:t>
            </a:r>
            <a:r>
              <a:rPr sz="788" spc="-64" dirty="0">
                <a:solidFill>
                  <a:srgbClr val="A81724"/>
                </a:solidFill>
                <a:latin typeface="Arial"/>
                <a:cs typeface="Arial"/>
              </a:rPr>
              <a:t> </a:t>
            </a:r>
            <a:r>
              <a:rPr sz="788" spc="-55" dirty="0">
                <a:solidFill>
                  <a:srgbClr val="A81724"/>
                </a:solidFill>
                <a:latin typeface="Arial"/>
                <a:cs typeface="Arial"/>
              </a:rPr>
              <a:t>F</a:t>
            </a:r>
            <a:r>
              <a:rPr sz="788" spc="-73" dirty="0">
                <a:solidFill>
                  <a:srgbClr val="A81724"/>
                </a:solidFill>
                <a:latin typeface="Arial"/>
                <a:cs typeface="Arial"/>
              </a:rPr>
              <a:t> </a:t>
            </a:r>
            <a:r>
              <a:rPr sz="788" spc="24" dirty="0">
                <a:solidFill>
                  <a:srgbClr val="A81724"/>
                </a:solidFill>
                <a:latin typeface="Arial"/>
                <a:cs typeface="Arial"/>
              </a:rPr>
              <a:t>O</a:t>
            </a:r>
            <a:r>
              <a:rPr sz="788" spc="-64" dirty="0">
                <a:solidFill>
                  <a:srgbClr val="A81724"/>
                </a:solidFill>
                <a:latin typeface="Arial"/>
                <a:cs typeface="Arial"/>
              </a:rPr>
              <a:t> </a:t>
            </a:r>
            <a:r>
              <a:rPr sz="788" spc="-88" dirty="0">
                <a:solidFill>
                  <a:srgbClr val="A81724"/>
                </a:solidFill>
                <a:latin typeface="Arial"/>
                <a:cs typeface="Arial"/>
              </a:rPr>
              <a:t>R</a:t>
            </a:r>
            <a:r>
              <a:rPr sz="788" spc="-64" dirty="0">
                <a:solidFill>
                  <a:srgbClr val="A81724"/>
                </a:solidFill>
                <a:latin typeface="Arial"/>
                <a:cs typeface="Arial"/>
              </a:rPr>
              <a:t> </a:t>
            </a:r>
            <a:r>
              <a:rPr sz="788" spc="30" dirty="0">
                <a:solidFill>
                  <a:srgbClr val="A81724"/>
                </a:solidFill>
                <a:latin typeface="Arial"/>
                <a:cs typeface="Arial"/>
              </a:rPr>
              <a:t>MÁT</a:t>
            </a:r>
            <a:r>
              <a:rPr sz="788" spc="-69" dirty="0">
                <a:solidFill>
                  <a:srgbClr val="A81724"/>
                </a:solidFill>
                <a:latin typeface="Arial"/>
                <a:cs typeface="Arial"/>
              </a:rPr>
              <a:t> </a:t>
            </a:r>
            <a:r>
              <a:rPr sz="788" spc="-30" dirty="0">
                <a:solidFill>
                  <a:srgbClr val="A81724"/>
                </a:solidFill>
                <a:latin typeface="Arial"/>
                <a:cs typeface="Arial"/>
              </a:rPr>
              <a:t>I</a:t>
            </a:r>
            <a:r>
              <a:rPr sz="788" spc="-67" dirty="0">
                <a:solidFill>
                  <a:srgbClr val="A81724"/>
                </a:solidFill>
                <a:latin typeface="Arial"/>
                <a:cs typeface="Arial"/>
              </a:rPr>
              <a:t> </a:t>
            </a:r>
            <a:r>
              <a:rPr sz="788" spc="45" dirty="0">
                <a:solidFill>
                  <a:srgbClr val="A81724"/>
                </a:solidFill>
                <a:latin typeface="Arial"/>
                <a:cs typeface="Arial"/>
              </a:rPr>
              <a:t>C</a:t>
            </a:r>
            <a:r>
              <a:rPr sz="788" spc="-82" dirty="0">
                <a:solidFill>
                  <a:srgbClr val="A81724"/>
                </a:solidFill>
                <a:latin typeface="Arial"/>
                <a:cs typeface="Arial"/>
              </a:rPr>
              <a:t> </a:t>
            </a:r>
            <a:r>
              <a:rPr sz="788" spc="-67" dirty="0">
                <a:solidFill>
                  <a:srgbClr val="A81724"/>
                </a:solidFill>
                <a:latin typeface="Arial"/>
                <a:cs typeface="Arial"/>
              </a:rPr>
              <a:t>A</a:t>
            </a:r>
            <a:endParaRPr sz="788">
              <a:latin typeface="Arial"/>
              <a:cs typeface="Arial"/>
            </a:endParaRPr>
          </a:p>
        </p:txBody>
      </p:sp>
      <p:sp>
        <p:nvSpPr>
          <p:cNvPr id="555" name="object 555"/>
          <p:cNvSpPr/>
          <p:nvPr/>
        </p:nvSpPr>
        <p:spPr>
          <a:xfrm>
            <a:off x="419498" y="2087081"/>
            <a:ext cx="0" cy="634971"/>
          </a:xfrm>
          <a:custGeom>
            <a:avLst/>
            <a:gdLst/>
            <a:ahLst/>
            <a:cxnLst/>
            <a:rect l="l" t="t" r="r" b="b"/>
            <a:pathLst>
              <a:path h="1047114">
                <a:moveTo>
                  <a:pt x="0" y="1047088"/>
                </a:moveTo>
                <a:lnTo>
                  <a:pt x="0" y="0"/>
                </a:lnTo>
              </a:path>
            </a:pathLst>
          </a:custGeom>
          <a:ln w="10470">
            <a:solidFill>
              <a:srgbClr val="A81724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56" name="object 556"/>
          <p:cNvSpPr txBox="1"/>
          <p:nvPr/>
        </p:nvSpPr>
        <p:spPr>
          <a:xfrm>
            <a:off x="363824" y="2761510"/>
            <a:ext cx="102592" cy="304201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7701">
              <a:lnSpc>
                <a:spcPts val="834"/>
              </a:lnSpc>
            </a:pPr>
            <a:r>
              <a:rPr sz="788" b="1" spc="109" dirty="0">
                <a:solidFill>
                  <a:srgbClr val="A81724"/>
                </a:solidFill>
                <a:latin typeface="Arial"/>
                <a:cs typeface="Arial"/>
              </a:rPr>
              <a:t>201</a:t>
            </a:r>
            <a:r>
              <a:rPr sz="788" b="1" spc="-115" dirty="0">
                <a:solidFill>
                  <a:srgbClr val="A81724"/>
                </a:solidFill>
                <a:latin typeface="Arial"/>
                <a:cs typeface="Arial"/>
              </a:rPr>
              <a:t> </a:t>
            </a:r>
            <a:r>
              <a:rPr sz="788" b="1" spc="36" dirty="0">
                <a:solidFill>
                  <a:srgbClr val="A81724"/>
                </a:solidFill>
                <a:latin typeface="Arial"/>
                <a:cs typeface="Arial"/>
              </a:rPr>
              <a:t>9</a:t>
            </a:r>
            <a:endParaRPr sz="788">
              <a:latin typeface="Arial"/>
              <a:cs typeface="Arial"/>
            </a:endParaRPr>
          </a:p>
        </p:txBody>
      </p:sp>
      <p:sp>
        <p:nvSpPr>
          <p:cNvPr id="557" name="object 557"/>
          <p:cNvSpPr txBox="1"/>
          <p:nvPr/>
        </p:nvSpPr>
        <p:spPr>
          <a:xfrm>
            <a:off x="4094538" y="2828300"/>
            <a:ext cx="6708595" cy="2026277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lang="pt-BR" sz="1850" b="1" spc="-42" dirty="0">
                <a:latin typeface="Montserrat-SemiBold"/>
                <a:cs typeface="Montserrat-SemiBold"/>
              </a:rPr>
              <a:t>Problema/Tarefas da Sprint</a:t>
            </a:r>
          </a:p>
          <a:p>
            <a:pPr marL="7701">
              <a:spcBef>
                <a:spcPts val="61"/>
              </a:spcBef>
            </a:pPr>
            <a:endParaRPr lang="pt-BR" sz="1850" b="1" spc="-42" dirty="0">
              <a:latin typeface="Montserrat-SemiBold"/>
              <a:cs typeface="Montserrat-SemiBold"/>
            </a:endParaRPr>
          </a:p>
          <a:p>
            <a:pPr marL="7701">
              <a:spcBef>
                <a:spcPts val="61"/>
              </a:spcBef>
            </a:pPr>
            <a:r>
              <a:rPr lang="pt-BR" sz="1850" b="1" spc="-42" dirty="0">
                <a:latin typeface="Montserrat-SemiBold"/>
                <a:cs typeface="Montserrat-SemiBold"/>
              </a:rPr>
              <a:t>Planejamento</a:t>
            </a:r>
            <a:r>
              <a:rPr lang="pt-BR" sz="1850" b="1" spc="-18" dirty="0">
                <a:latin typeface="Montserrat-SemiBold"/>
                <a:cs typeface="Montserrat-SemiBold"/>
              </a:rPr>
              <a:t>/</a:t>
            </a:r>
            <a:r>
              <a:rPr lang="pt-BR" sz="1850" b="1" spc="-49" dirty="0">
                <a:latin typeface="Montserrat-SemiBold"/>
                <a:cs typeface="Montserrat-SemiBold"/>
              </a:rPr>
              <a:t>Organização</a:t>
            </a:r>
            <a:r>
              <a:rPr sz="1850" b="1" spc="-49" dirty="0">
                <a:latin typeface="Montserrat-SemiBold"/>
                <a:cs typeface="Montserrat-SemiBold"/>
              </a:rPr>
              <a:t>;</a:t>
            </a:r>
            <a:endParaRPr lang="en-US" sz="1850" dirty="0">
              <a:latin typeface="Montserrat-SemiBold"/>
              <a:cs typeface="Montserrat-SemiBold"/>
            </a:endParaRPr>
          </a:p>
          <a:p>
            <a:pPr marL="7701"/>
            <a:endParaRPr lang="en-US" sz="1850" b="1" spc="-27" dirty="0">
              <a:latin typeface="Montserrat-SemiBold"/>
              <a:cs typeface="Montserrat-SemiBold"/>
            </a:endParaRPr>
          </a:p>
          <a:p>
            <a:pPr marL="7701"/>
            <a:r>
              <a:rPr lang="pt-BR" sz="1850" b="1" spc="-27" dirty="0">
                <a:latin typeface="Montserrat-SemiBold"/>
                <a:cs typeface="Montserrat-SemiBold"/>
              </a:rPr>
              <a:t>Desenvolvimento/Tecnologias</a:t>
            </a:r>
            <a:r>
              <a:rPr sz="1850" b="1" spc="-9" dirty="0">
                <a:latin typeface="Montserrat-SemiBold"/>
                <a:cs typeface="Montserrat-SemiBold"/>
              </a:rPr>
              <a:t>  </a:t>
            </a:r>
            <a:endParaRPr lang="en-US" sz="1850" b="1" spc="-9" dirty="0">
              <a:latin typeface="Montserrat-SemiBold"/>
              <a:cs typeface="Montserrat-SemiBold"/>
            </a:endParaRPr>
          </a:p>
          <a:p>
            <a:pPr marL="7701"/>
            <a:endParaRPr lang="en-US" sz="1850" b="1" spc="3" dirty="0">
              <a:latin typeface="Montserrat-SemiBold"/>
              <a:cs typeface="Montserrat-SemiBold"/>
            </a:endParaRPr>
          </a:p>
          <a:p>
            <a:pPr marL="7701"/>
            <a:r>
              <a:rPr lang="en-US" sz="1850" b="1" spc="3" dirty="0" err="1">
                <a:latin typeface="Montserrat-SemiBold"/>
                <a:cs typeface="Montserrat-SemiBold"/>
              </a:rPr>
              <a:t>Apresentação</a:t>
            </a:r>
            <a:endParaRPr sz="1850" dirty="0">
              <a:latin typeface="Montserrat-SemiBold"/>
              <a:cs typeface="Montserrat-SemiBold"/>
            </a:endParaRPr>
          </a:p>
        </p:txBody>
      </p:sp>
      <p:sp>
        <p:nvSpPr>
          <p:cNvPr id="558" name="object 558"/>
          <p:cNvSpPr/>
          <p:nvPr/>
        </p:nvSpPr>
        <p:spPr>
          <a:xfrm>
            <a:off x="9862358" y="5728844"/>
            <a:ext cx="1494051" cy="331541"/>
          </a:xfrm>
          <a:custGeom>
            <a:avLst/>
            <a:gdLst/>
            <a:ahLst/>
            <a:cxnLst/>
            <a:rect l="l" t="t" r="r" b="b"/>
            <a:pathLst>
              <a:path w="2463800" h="546734">
                <a:moveTo>
                  <a:pt x="149843" y="368459"/>
                </a:moveTo>
                <a:lnTo>
                  <a:pt x="4507" y="368459"/>
                </a:lnTo>
                <a:lnTo>
                  <a:pt x="0" y="423174"/>
                </a:lnTo>
                <a:lnTo>
                  <a:pt x="9327" y="466065"/>
                </a:lnTo>
                <a:lnTo>
                  <a:pt x="30634" y="498375"/>
                </a:lnTo>
                <a:lnTo>
                  <a:pt x="62064" y="521345"/>
                </a:lnTo>
                <a:lnTo>
                  <a:pt x="101759" y="536215"/>
                </a:lnTo>
                <a:lnTo>
                  <a:pt x="147864" y="544227"/>
                </a:lnTo>
                <a:lnTo>
                  <a:pt x="198522" y="546622"/>
                </a:lnTo>
                <a:lnTo>
                  <a:pt x="250191" y="543395"/>
                </a:lnTo>
                <a:lnTo>
                  <a:pt x="300038" y="533649"/>
                </a:lnTo>
                <a:lnTo>
                  <a:pt x="346394" y="517287"/>
                </a:lnTo>
                <a:lnTo>
                  <a:pt x="387592" y="494210"/>
                </a:lnTo>
                <a:lnTo>
                  <a:pt x="421963" y="464321"/>
                </a:lnTo>
                <a:lnTo>
                  <a:pt x="435725" y="444750"/>
                </a:lnTo>
                <a:lnTo>
                  <a:pt x="221548" y="444750"/>
                </a:lnTo>
                <a:lnTo>
                  <a:pt x="186709" y="439777"/>
                </a:lnTo>
                <a:lnTo>
                  <a:pt x="161904" y="425131"/>
                </a:lnTo>
                <a:lnTo>
                  <a:pt x="148995" y="401221"/>
                </a:lnTo>
                <a:lnTo>
                  <a:pt x="149843" y="368459"/>
                </a:lnTo>
                <a:close/>
              </a:path>
              <a:path w="2463800" h="546734">
                <a:moveTo>
                  <a:pt x="316131" y="0"/>
                </a:moveTo>
                <a:lnTo>
                  <a:pt x="268969" y="2255"/>
                </a:lnTo>
                <a:lnTo>
                  <a:pt x="222590" y="9673"/>
                </a:lnTo>
                <a:lnTo>
                  <a:pt x="178579" y="23232"/>
                </a:lnTo>
                <a:lnTo>
                  <a:pt x="138521" y="43910"/>
                </a:lnTo>
                <a:lnTo>
                  <a:pt x="104002" y="72684"/>
                </a:lnTo>
                <a:lnTo>
                  <a:pt x="76606" y="110533"/>
                </a:lnTo>
                <a:lnTo>
                  <a:pt x="57919" y="158434"/>
                </a:lnTo>
                <a:lnTo>
                  <a:pt x="54209" y="199066"/>
                </a:lnTo>
                <a:lnTo>
                  <a:pt x="61364" y="234924"/>
                </a:lnTo>
                <a:lnTo>
                  <a:pt x="109886" y="286315"/>
                </a:lnTo>
                <a:lnTo>
                  <a:pt x="161600" y="306645"/>
                </a:lnTo>
                <a:lnTo>
                  <a:pt x="210840" y="320293"/>
                </a:lnTo>
                <a:lnTo>
                  <a:pt x="253903" y="331476"/>
                </a:lnTo>
                <a:lnTo>
                  <a:pt x="287085" y="344416"/>
                </a:lnTo>
                <a:lnTo>
                  <a:pt x="306682" y="363330"/>
                </a:lnTo>
                <a:lnTo>
                  <a:pt x="308990" y="392438"/>
                </a:lnTo>
                <a:lnTo>
                  <a:pt x="296935" y="415322"/>
                </a:lnTo>
                <a:lnTo>
                  <a:pt x="275085" y="431670"/>
                </a:lnTo>
                <a:lnTo>
                  <a:pt x="248327" y="441480"/>
                </a:lnTo>
                <a:lnTo>
                  <a:pt x="221548" y="444750"/>
                </a:lnTo>
                <a:lnTo>
                  <a:pt x="435725" y="444750"/>
                </a:lnTo>
                <a:lnTo>
                  <a:pt x="447839" y="427522"/>
                </a:lnTo>
                <a:lnTo>
                  <a:pt x="463551" y="383716"/>
                </a:lnTo>
                <a:lnTo>
                  <a:pt x="467447" y="330700"/>
                </a:lnTo>
                <a:lnTo>
                  <a:pt x="455722" y="291399"/>
                </a:lnTo>
                <a:lnTo>
                  <a:pt x="399309" y="243672"/>
                </a:lnTo>
                <a:lnTo>
                  <a:pt x="361574" y="230109"/>
                </a:lnTo>
                <a:lnTo>
                  <a:pt x="322121" y="219990"/>
                </a:lnTo>
                <a:lnTo>
                  <a:pt x="284426" y="210747"/>
                </a:lnTo>
                <a:lnTo>
                  <a:pt x="256679" y="202338"/>
                </a:lnTo>
                <a:lnTo>
                  <a:pt x="231702" y="190863"/>
                </a:lnTo>
                <a:lnTo>
                  <a:pt x="215069" y="174071"/>
                </a:lnTo>
                <a:lnTo>
                  <a:pt x="212354" y="149712"/>
                </a:lnTo>
                <a:lnTo>
                  <a:pt x="221353" y="131174"/>
                </a:lnTo>
                <a:lnTo>
                  <a:pt x="238234" y="115912"/>
                </a:lnTo>
                <a:lnTo>
                  <a:pt x="260341" y="105559"/>
                </a:lnTo>
                <a:lnTo>
                  <a:pt x="285012" y="101745"/>
                </a:lnTo>
                <a:lnTo>
                  <a:pt x="496263" y="101745"/>
                </a:lnTo>
                <a:lnTo>
                  <a:pt x="491501" y="76966"/>
                </a:lnTo>
                <a:lnTo>
                  <a:pt x="471703" y="46954"/>
                </a:lnTo>
                <a:lnTo>
                  <a:pt x="441937" y="25115"/>
                </a:lnTo>
                <a:lnTo>
                  <a:pt x="404535" y="10586"/>
                </a:lnTo>
                <a:lnTo>
                  <a:pt x="361823" y="2502"/>
                </a:lnTo>
                <a:lnTo>
                  <a:pt x="316131" y="0"/>
                </a:lnTo>
                <a:close/>
              </a:path>
              <a:path w="2463800" h="546734">
                <a:moveTo>
                  <a:pt x="496263" y="101745"/>
                </a:moveTo>
                <a:lnTo>
                  <a:pt x="285012" y="101745"/>
                </a:lnTo>
                <a:lnTo>
                  <a:pt x="302218" y="102825"/>
                </a:lnTo>
                <a:lnTo>
                  <a:pt x="316732" y="106020"/>
                </a:lnTo>
                <a:lnTo>
                  <a:pt x="347897" y="138169"/>
                </a:lnTo>
                <a:lnTo>
                  <a:pt x="348729" y="150647"/>
                </a:lnTo>
                <a:lnTo>
                  <a:pt x="346549" y="164968"/>
                </a:lnTo>
                <a:lnTo>
                  <a:pt x="491885" y="164968"/>
                </a:lnTo>
                <a:lnTo>
                  <a:pt x="499005" y="116016"/>
                </a:lnTo>
                <a:lnTo>
                  <a:pt x="496263" y="101745"/>
                </a:lnTo>
                <a:close/>
              </a:path>
              <a:path w="2463800" h="546734">
                <a:moveTo>
                  <a:pt x="1023838" y="10910"/>
                </a:moveTo>
                <a:lnTo>
                  <a:pt x="624143" y="10910"/>
                </a:lnTo>
                <a:lnTo>
                  <a:pt x="512586" y="535585"/>
                </a:lnTo>
                <a:lnTo>
                  <a:pt x="912270" y="535585"/>
                </a:lnTo>
                <a:lnTo>
                  <a:pt x="933945" y="433840"/>
                </a:lnTo>
                <a:lnTo>
                  <a:pt x="679618" y="433840"/>
                </a:lnTo>
                <a:lnTo>
                  <a:pt x="703219" y="322649"/>
                </a:lnTo>
                <a:lnTo>
                  <a:pt x="937222" y="322649"/>
                </a:lnTo>
                <a:lnTo>
                  <a:pt x="958803" y="220935"/>
                </a:lnTo>
                <a:lnTo>
                  <a:pt x="724789" y="220935"/>
                </a:lnTo>
                <a:lnTo>
                  <a:pt x="747804" y="112656"/>
                </a:lnTo>
                <a:lnTo>
                  <a:pt x="1002131" y="112656"/>
                </a:lnTo>
                <a:lnTo>
                  <a:pt x="1023838" y="10910"/>
                </a:lnTo>
                <a:close/>
              </a:path>
              <a:path w="2463800" h="546734">
                <a:moveTo>
                  <a:pt x="1309441" y="10910"/>
                </a:moveTo>
                <a:lnTo>
                  <a:pt x="1105950" y="10910"/>
                </a:lnTo>
                <a:lnTo>
                  <a:pt x="994414" y="535585"/>
                </a:lnTo>
                <a:lnTo>
                  <a:pt x="1125206" y="535585"/>
                </a:lnTo>
                <a:lnTo>
                  <a:pt x="1210607" y="133734"/>
                </a:lnTo>
                <a:lnTo>
                  <a:pt x="1338582" y="133734"/>
                </a:lnTo>
                <a:lnTo>
                  <a:pt x="1309441" y="10910"/>
                </a:lnTo>
                <a:close/>
              </a:path>
              <a:path w="2463800" h="546734">
                <a:moveTo>
                  <a:pt x="1338582" y="133734"/>
                </a:moveTo>
                <a:lnTo>
                  <a:pt x="1212031" y="133734"/>
                </a:lnTo>
                <a:lnTo>
                  <a:pt x="1304719" y="535585"/>
                </a:lnTo>
                <a:lnTo>
                  <a:pt x="1505990" y="535585"/>
                </a:lnTo>
                <a:lnTo>
                  <a:pt x="1534418" y="401883"/>
                </a:lnTo>
                <a:lnTo>
                  <a:pt x="1402203" y="401883"/>
                </a:lnTo>
                <a:lnTo>
                  <a:pt x="1338582" y="133734"/>
                </a:lnTo>
                <a:close/>
              </a:path>
              <a:path w="2463800" h="546734">
                <a:moveTo>
                  <a:pt x="2055743" y="10910"/>
                </a:moveTo>
                <a:lnTo>
                  <a:pt x="1878419" y="10910"/>
                </a:lnTo>
                <a:lnTo>
                  <a:pt x="1559769" y="535585"/>
                </a:lnTo>
                <a:lnTo>
                  <a:pt x="1705094" y="535585"/>
                </a:lnTo>
                <a:lnTo>
                  <a:pt x="1761072" y="433117"/>
                </a:lnTo>
                <a:lnTo>
                  <a:pt x="2132655" y="433117"/>
                </a:lnTo>
                <a:lnTo>
                  <a:pt x="2114123" y="331382"/>
                </a:lnTo>
                <a:lnTo>
                  <a:pt x="1819698" y="331382"/>
                </a:lnTo>
                <a:lnTo>
                  <a:pt x="1937297" y="113378"/>
                </a:lnTo>
                <a:lnTo>
                  <a:pt x="2074410" y="113378"/>
                </a:lnTo>
                <a:lnTo>
                  <a:pt x="2055743" y="10910"/>
                </a:lnTo>
                <a:close/>
              </a:path>
              <a:path w="2463800" h="546734">
                <a:moveTo>
                  <a:pt x="2132655" y="433117"/>
                </a:moveTo>
                <a:lnTo>
                  <a:pt x="1974008" y="433117"/>
                </a:lnTo>
                <a:lnTo>
                  <a:pt x="1987075" y="535585"/>
                </a:lnTo>
                <a:lnTo>
                  <a:pt x="2151322" y="535585"/>
                </a:lnTo>
                <a:lnTo>
                  <a:pt x="2132655" y="433117"/>
                </a:lnTo>
                <a:close/>
              </a:path>
              <a:path w="2463800" h="546734">
                <a:moveTo>
                  <a:pt x="1617547" y="10910"/>
                </a:moveTo>
                <a:lnTo>
                  <a:pt x="1486734" y="10910"/>
                </a:lnTo>
                <a:lnTo>
                  <a:pt x="1403899" y="400417"/>
                </a:lnTo>
                <a:lnTo>
                  <a:pt x="1402203" y="401883"/>
                </a:lnTo>
                <a:lnTo>
                  <a:pt x="1534418" y="401883"/>
                </a:lnTo>
                <a:lnTo>
                  <a:pt x="1617547" y="10910"/>
                </a:lnTo>
                <a:close/>
              </a:path>
              <a:path w="2463800" h="546734">
                <a:moveTo>
                  <a:pt x="2074410" y="113378"/>
                </a:moveTo>
                <a:lnTo>
                  <a:pt x="1939485" y="113378"/>
                </a:lnTo>
                <a:lnTo>
                  <a:pt x="1959966" y="331382"/>
                </a:lnTo>
                <a:lnTo>
                  <a:pt x="2114123" y="331382"/>
                </a:lnTo>
                <a:lnTo>
                  <a:pt x="2074410" y="113378"/>
                </a:lnTo>
                <a:close/>
              </a:path>
              <a:path w="2463800" h="546734">
                <a:moveTo>
                  <a:pt x="2463438" y="10910"/>
                </a:moveTo>
                <a:lnTo>
                  <a:pt x="2318102" y="10910"/>
                </a:lnTo>
                <a:lnTo>
                  <a:pt x="2206545" y="535585"/>
                </a:lnTo>
                <a:lnTo>
                  <a:pt x="2351881" y="535585"/>
                </a:lnTo>
                <a:lnTo>
                  <a:pt x="2463438" y="1091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59" name="object 559"/>
          <p:cNvSpPr/>
          <p:nvPr/>
        </p:nvSpPr>
        <p:spPr>
          <a:xfrm>
            <a:off x="9734625" y="6047699"/>
            <a:ext cx="93956" cy="0"/>
          </a:xfrm>
          <a:custGeom>
            <a:avLst/>
            <a:gdLst/>
            <a:ahLst/>
            <a:cxnLst/>
            <a:rect l="l" t="t" r="r" b="b"/>
            <a:pathLst>
              <a:path w="154940">
                <a:moveTo>
                  <a:pt x="0" y="0"/>
                </a:moveTo>
                <a:lnTo>
                  <a:pt x="154874" y="0"/>
                </a:lnTo>
              </a:path>
            </a:pathLst>
          </a:custGeom>
          <a:ln w="19381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60" name="object 560"/>
          <p:cNvSpPr/>
          <p:nvPr/>
        </p:nvSpPr>
        <p:spPr>
          <a:xfrm>
            <a:off x="9734625" y="5972536"/>
            <a:ext cx="93956" cy="0"/>
          </a:xfrm>
          <a:custGeom>
            <a:avLst/>
            <a:gdLst/>
            <a:ahLst/>
            <a:cxnLst/>
            <a:rect l="l" t="t" r="r" b="b"/>
            <a:pathLst>
              <a:path w="154940">
                <a:moveTo>
                  <a:pt x="0" y="0"/>
                </a:moveTo>
                <a:lnTo>
                  <a:pt x="154874" y="0"/>
                </a:lnTo>
              </a:path>
            </a:pathLst>
          </a:custGeom>
          <a:ln w="19392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61" name="object 561"/>
          <p:cNvSpPr/>
          <p:nvPr/>
        </p:nvSpPr>
        <p:spPr>
          <a:xfrm>
            <a:off x="9734625" y="5894554"/>
            <a:ext cx="93956" cy="0"/>
          </a:xfrm>
          <a:custGeom>
            <a:avLst/>
            <a:gdLst/>
            <a:ahLst/>
            <a:cxnLst/>
            <a:rect l="l" t="t" r="r" b="b"/>
            <a:pathLst>
              <a:path w="154940">
                <a:moveTo>
                  <a:pt x="0" y="0"/>
                </a:moveTo>
                <a:lnTo>
                  <a:pt x="154874" y="0"/>
                </a:lnTo>
              </a:path>
            </a:pathLst>
          </a:custGeom>
          <a:ln w="19381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62" name="object 562"/>
          <p:cNvSpPr/>
          <p:nvPr/>
        </p:nvSpPr>
        <p:spPr>
          <a:xfrm>
            <a:off x="9734625" y="5817608"/>
            <a:ext cx="93956" cy="0"/>
          </a:xfrm>
          <a:custGeom>
            <a:avLst/>
            <a:gdLst/>
            <a:ahLst/>
            <a:cxnLst/>
            <a:rect l="l" t="t" r="r" b="b"/>
            <a:pathLst>
              <a:path w="154940">
                <a:moveTo>
                  <a:pt x="0" y="0"/>
                </a:moveTo>
                <a:lnTo>
                  <a:pt x="154874" y="0"/>
                </a:lnTo>
              </a:path>
            </a:pathLst>
          </a:custGeom>
          <a:ln w="19392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63" name="object 563"/>
          <p:cNvSpPr/>
          <p:nvPr/>
        </p:nvSpPr>
        <p:spPr>
          <a:xfrm>
            <a:off x="9734625" y="5742677"/>
            <a:ext cx="93956" cy="0"/>
          </a:xfrm>
          <a:custGeom>
            <a:avLst/>
            <a:gdLst/>
            <a:ahLst/>
            <a:cxnLst/>
            <a:rect l="l" t="t" r="r" b="b"/>
            <a:pathLst>
              <a:path w="154940">
                <a:moveTo>
                  <a:pt x="0" y="0"/>
                </a:moveTo>
                <a:lnTo>
                  <a:pt x="154874" y="0"/>
                </a:lnTo>
              </a:path>
            </a:pathLst>
          </a:custGeom>
          <a:ln w="19392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64" name="object 564"/>
          <p:cNvSpPr/>
          <p:nvPr/>
        </p:nvSpPr>
        <p:spPr>
          <a:xfrm>
            <a:off x="11389293" y="6047699"/>
            <a:ext cx="93956" cy="0"/>
          </a:xfrm>
          <a:custGeom>
            <a:avLst/>
            <a:gdLst/>
            <a:ahLst/>
            <a:cxnLst/>
            <a:rect l="l" t="t" r="r" b="b"/>
            <a:pathLst>
              <a:path w="154940">
                <a:moveTo>
                  <a:pt x="0" y="0"/>
                </a:moveTo>
                <a:lnTo>
                  <a:pt x="154864" y="0"/>
                </a:lnTo>
              </a:path>
            </a:pathLst>
          </a:custGeom>
          <a:ln w="19381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65" name="object 565"/>
          <p:cNvSpPr/>
          <p:nvPr/>
        </p:nvSpPr>
        <p:spPr>
          <a:xfrm>
            <a:off x="11389293" y="5972536"/>
            <a:ext cx="93956" cy="0"/>
          </a:xfrm>
          <a:custGeom>
            <a:avLst/>
            <a:gdLst/>
            <a:ahLst/>
            <a:cxnLst/>
            <a:rect l="l" t="t" r="r" b="b"/>
            <a:pathLst>
              <a:path w="154940">
                <a:moveTo>
                  <a:pt x="0" y="0"/>
                </a:moveTo>
                <a:lnTo>
                  <a:pt x="154864" y="0"/>
                </a:lnTo>
              </a:path>
            </a:pathLst>
          </a:custGeom>
          <a:ln w="19392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66" name="object 566"/>
          <p:cNvSpPr/>
          <p:nvPr/>
        </p:nvSpPr>
        <p:spPr>
          <a:xfrm>
            <a:off x="11389293" y="5894554"/>
            <a:ext cx="93956" cy="0"/>
          </a:xfrm>
          <a:custGeom>
            <a:avLst/>
            <a:gdLst/>
            <a:ahLst/>
            <a:cxnLst/>
            <a:rect l="l" t="t" r="r" b="b"/>
            <a:pathLst>
              <a:path w="154940">
                <a:moveTo>
                  <a:pt x="0" y="0"/>
                </a:moveTo>
                <a:lnTo>
                  <a:pt x="154864" y="0"/>
                </a:lnTo>
              </a:path>
            </a:pathLst>
          </a:custGeom>
          <a:ln w="19381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67" name="object 567"/>
          <p:cNvSpPr/>
          <p:nvPr/>
        </p:nvSpPr>
        <p:spPr>
          <a:xfrm>
            <a:off x="11389293" y="5817608"/>
            <a:ext cx="93956" cy="0"/>
          </a:xfrm>
          <a:custGeom>
            <a:avLst/>
            <a:gdLst/>
            <a:ahLst/>
            <a:cxnLst/>
            <a:rect l="l" t="t" r="r" b="b"/>
            <a:pathLst>
              <a:path w="154940">
                <a:moveTo>
                  <a:pt x="0" y="0"/>
                </a:moveTo>
                <a:lnTo>
                  <a:pt x="154864" y="0"/>
                </a:lnTo>
              </a:path>
            </a:pathLst>
          </a:custGeom>
          <a:ln w="19392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68" name="object 568"/>
          <p:cNvSpPr/>
          <p:nvPr/>
        </p:nvSpPr>
        <p:spPr>
          <a:xfrm>
            <a:off x="11389293" y="5742677"/>
            <a:ext cx="93956" cy="0"/>
          </a:xfrm>
          <a:custGeom>
            <a:avLst/>
            <a:gdLst/>
            <a:ahLst/>
            <a:cxnLst/>
            <a:rect l="l" t="t" r="r" b="b"/>
            <a:pathLst>
              <a:path w="154940">
                <a:moveTo>
                  <a:pt x="0" y="0"/>
                </a:moveTo>
                <a:lnTo>
                  <a:pt x="154864" y="0"/>
                </a:lnTo>
              </a:path>
            </a:pathLst>
          </a:custGeom>
          <a:ln w="19392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69" name="object 569"/>
          <p:cNvSpPr/>
          <p:nvPr/>
        </p:nvSpPr>
        <p:spPr>
          <a:xfrm>
            <a:off x="10132139" y="6194985"/>
            <a:ext cx="84074" cy="115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70" name="object 570"/>
          <p:cNvSpPr/>
          <p:nvPr/>
        </p:nvSpPr>
        <p:spPr>
          <a:xfrm>
            <a:off x="10229992" y="6166642"/>
            <a:ext cx="238950" cy="1439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71" name="object 571"/>
          <p:cNvSpPr/>
          <p:nvPr/>
        </p:nvSpPr>
        <p:spPr>
          <a:xfrm>
            <a:off x="10543741" y="6195787"/>
            <a:ext cx="200186" cy="1129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72" name="object 572"/>
          <p:cNvSpPr/>
          <p:nvPr/>
        </p:nvSpPr>
        <p:spPr>
          <a:xfrm>
            <a:off x="10760263" y="6196585"/>
            <a:ext cx="93370" cy="1138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73" name="object 573"/>
          <p:cNvSpPr/>
          <p:nvPr/>
        </p:nvSpPr>
        <p:spPr>
          <a:xfrm>
            <a:off x="10883589" y="6302866"/>
            <a:ext cx="75858" cy="0"/>
          </a:xfrm>
          <a:custGeom>
            <a:avLst/>
            <a:gdLst/>
            <a:ahLst/>
            <a:cxnLst/>
            <a:rect l="l" t="t" r="r" b="b"/>
            <a:pathLst>
              <a:path w="125094">
                <a:moveTo>
                  <a:pt x="0" y="0"/>
                </a:moveTo>
                <a:lnTo>
                  <a:pt x="124917" y="0"/>
                </a:lnTo>
              </a:path>
            </a:pathLst>
          </a:custGeom>
          <a:ln w="2031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74" name="object 574"/>
          <p:cNvSpPr/>
          <p:nvPr/>
        </p:nvSpPr>
        <p:spPr>
          <a:xfrm>
            <a:off x="10889913" y="6196588"/>
            <a:ext cx="0" cy="100117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0"/>
                </a:moveTo>
                <a:lnTo>
                  <a:pt x="0" y="165100"/>
                </a:lnTo>
              </a:path>
            </a:pathLst>
          </a:custGeom>
          <a:ln w="20858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75" name="object 575"/>
          <p:cNvSpPr/>
          <p:nvPr/>
        </p:nvSpPr>
        <p:spPr>
          <a:xfrm>
            <a:off x="10971350" y="6194666"/>
            <a:ext cx="114342" cy="1159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</p:spTree>
    <p:extLst>
      <p:ext uri="{BB962C8B-B14F-4D97-AF65-F5344CB8AC3E}">
        <p14:creationId xmlns:p14="http://schemas.microsoft.com/office/powerpoint/2010/main" val="3008991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31775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" name="object 3"/>
          <p:cNvSpPr/>
          <p:nvPr/>
        </p:nvSpPr>
        <p:spPr>
          <a:xfrm>
            <a:off x="4631775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" name="object 4"/>
          <p:cNvSpPr/>
          <p:nvPr/>
        </p:nvSpPr>
        <p:spPr>
          <a:xfrm>
            <a:off x="4631775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" name="object 5"/>
          <p:cNvSpPr/>
          <p:nvPr/>
        </p:nvSpPr>
        <p:spPr>
          <a:xfrm>
            <a:off x="4631775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" name="object 6"/>
          <p:cNvSpPr/>
          <p:nvPr/>
        </p:nvSpPr>
        <p:spPr>
          <a:xfrm>
            <a:off x="4631775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" name="object 7"/>
          <p:cNvSpPr/>
          <p:nvPr/>
        </p:nvSpPr>
        <p:spPr>
          <a:xfrm>
            <a:off x="4631775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" name="object 8"/>
          <p:cNvSpPr/>
          <p:nvPr/>
        </p:nvSpPr>
        <p:spPr>
          <a:xfrm>
            <a:off x="4631775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" name="object 9"/>
          <p:cNvSpPr/>
          <p:nvPr/>
        </p:nvSpPr>
        <p:spPr>
          <a:xfrm>
            <a:off x="4631775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" name="object 10"/>
          <p:cNvSpPr/>
          <p:nvPr/>
        </p:nvSpPr>
        <p:spPr>
          <a:xfrm>
            <a:off x="4631775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" name="object 11"/>
          <p:cNvSpPr/>
          <p:nvPr/>
        </p:nvSpPr>
        <p:spPr>
          <a:xfrm>
            <a:off x="4631775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" name="object 12"/>
          <p:cNvSpPr/>
          <p:nvPr/>
        </p:nvSpPr>
        <p:spPr>
          <a:xfrm>
            <a:off x="4455724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" name="object 13"/>
          <p:cNvSpPr/>
          <p:nvPr/>
        </p:nvSpPr>
        <p:spPr>
          <a:xfrm>
            <a:off x="4455724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" name="object 14"/>
          <p:cNvSpPr/>
          <p:nvPr/>
        </p:nvSpPr>
        <p:spPr>
          <a:xfrm>
            <a:off x="4455724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" name="object 15"/>
          <p:cNvSpPr/>
          <p:nvPr/>
        </p:nvSpPr>
        <p:spPr>
          <a:xfrm>
            <a:off x="4455724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" name="object 16"/>
          <p:cNvSpPr/>
          <p:nvPr/>
        </p:nvSpPr>
        <p:spPr>
          <a:xfrm>
            <a:off x="4455724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7"/>
          <p:cNvSpPr/>
          <p:nvPr/>
        </p:nvSpPr>
        <p:spPr>
          <a:xfrm>
            <a:off x="4455724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" name="object 18"/>
          <p:cNvSpPr/>
          <p:nvPr/>
        </p:nvSpPr>
        <p:spPr>
          <a:xfrm>
            <a:off x="4455724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" name="object 19"/>
          <p:cNvSpPr/>
          <p:nvPr/>
        </p:nvSpPr>
        <p:spPr>
          <a:xfrm>
            <a:off x="4455724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" name="object 20"/>
          <p:cNvSpPr/>
          <p:nvPr/>
        </p:nvSpPr>
        <p:spPr>
          <a:xfrm>
            <a:off x="4455724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" name="object 21"/>
          <p:cNvSpPr/>
          <p:nvPr/>
        </p:nvSpPr>
        <p:spPr>
          <a:xfrm>
            <a:off x="4455724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" name="object 22"/>
          <p:cNvSpPr/>
          <p:nvPr/>
        </p:nvSpPr>
        <p:spPr>
          <a:xfrm>
            <a:off x="4279672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" name="object 23"/>
          <p:cNvSpPr/>
          <p:nvPr/>
        </p:nvSpPr>
        <p:spPr>
          <a:xfrm>
            <a:off x="4279672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" name="object 24"/>
          <p:cNvSpPr/>
          <p:nvPr/>
        </p:nvSpPr>
        <p:spPr>
          <a:xfrm>
            <a:off x="4279672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object 25"/>
          <p:cNvSpPr/>
          <p:nvPr/>
        </p:nvSpPr>
        <p:spPr>
          <a:xfrm>
            <a:off x="4279672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" name="object 26"/>
          <p:cNvSpPr/>
          <p:nvPr/>
        </p:nvSpPr>
        <p:spPr>
          <a:xfrm>
            <a:off x="4279672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" name="object 27"/>
          <p:cNvSpPr/>
          <p:nvPr/>
        </p:nvSpPr>
        <p:spPr>
          <a:xfrm>
            <a:off x="4279672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" name="object 28"/>
          <p:cNvSpPr/>
          <p:nvPr/>
        </p:nvSpPr>
        <p:spPr>
          <a:xfrm>
            <a:off x="4279672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" name="object 29"/>
          <p:cNvSpPr/>
          <p:nvPr/>
        </p:nvSpPr>
        <p:spPr>
          <a:xfrm>
            <a:off x="4279672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" name="object 30"/>
          <p:cNvSpPr/>
          <p:nvPr/>
        </p:nvSpPr>
        <p:spPr>
          <a:xfrm>
            <a:off x="4279672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" name="object 31"/>
          <p:cNvSpPr/>
          <p:nvPr/>
        </p:nvSpPr>
        <p:spPr>
          <a:xfrm>
            <a:off x="4279672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" name="object 32"/>
          <p:cNvSpPr/>
          <p:nvPr/>
        </p:nvSpPr>
        <p:spPr>
          <a:xfrm>
            <a:off x="4103621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" name="object 33"/>
          <p:cNvSpPr/>
          <p:nvPr/>
        </p:nvSpPr>
        <p:spPr>
          <a:xfrm>
            <a:off x="4103621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" name="object 34"/>
          <p:cNvSpPr/>
          <p:nvPr/>
        </p:nvSpPr>
        <p:spPr>
          <a:xfrm>
            <a:off x="4103621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" name="object 35"/>
          <p:cNvSpPr/>
          <p:nvPr/>
        </p:nvSpPr>
        <p:spPr>
          <a:xfrm>
            <a:off x="4103621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" name="object 36"/>
          <p:cNvSpPr/>
          <p:nvPr/>
        </p:nvSpPr>
        <p:spPr>
          <a:xfrm>
            <a:off x="4103621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" name="object 37"/>
          <p:cNvSpPr/>
          <p:nvPr/>
        </p:nvSpPr>
        <p:spPr>
          <a:xfrm>
            <a:off x="4103621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" name="object 38"/>
          <p:cNvSpPr/>
          <p:nvPr/>
        </p:nvSpPr>
        <p:spPr>
          <a:xfrm>
            <a:off x="4103621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" name="object 39"/>
          <p:cNvSpPr/>
          <p:nvPr/>
        </p:nvSpPr>
        <p:spPr>
          <a:xfrm>
            <a:off x="4103621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" name="object 40"/>
          <p:cNvSpPr/>
          <p:nvPr/>
        </p:nvSpPr>
        <p:spPr>
          <a:xfrm>
            <a:off x="4103621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" name="object 41"/>
          <p:cNvSpPr/>
          <p:nvPr/>
        </p:nvSpPr>
        <p:spPr>
          <a:xfrm>
            <a:off x="4103621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" name="object 42"/>
          <p:cNvSpPr/>
          <p:nvPr/>
        </p:nvSpPr>
        <p:spPr>
          <a:xfrm>
            <a:off x="3927573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" name="object 43"/>
          <p:cNvSpPr/>
          <p:nvPr/>
        </p:nvSpPr>
        <p:spPr>
          <a:xfrm>
            <a:off x="3927573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" name="object 44"/>
          <p:cNvSpPr/>
          <p:nvPr/>
        </p:nvSpPr>
        <p:spPr>
          <a:xfrm>
            <a:off x="3927573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" name="object 45"/>
          <p:cNvSpPr/>
          <p:nvPr/>
        </p:nvSpPr>
        <p:spPr>
          <a:xfrm>
            <a:off x="3927573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" name="object 46"/>
          <p:cNvSpPr/>
          <p:nvPr/>
        </p:nvSpPr>
        <p:spPr>
          <a:xfrm>
            <a:off x="3927573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" name="object 47"/>
          <p:cNvSpPr/>
          <p:nvPr/>
        </p:nvSpPr>
        <p:spPr>
          <a:xfrm>
            <a:off x="3927573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" name="object 48"/>
          <p:cNvSpPr/>
          <p:nvPr/>
        </p:nvSpPr>
        <p:spPr>
          <a:xfrm>
            <a:off x="3927573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" name="object 49"/>
          <p:cNvSpPr/>
          <p:nvPr/>
        </p:nvSpPr>
        <p:spPr>
          <a:xfrm>
            <a:off x="3927573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" name="object 50"/>
          <p:cNvSpPr/>
          <p:nvPr/>
        </p:nvSpPr>
        <p:spPr>
          <a:xfrm>
            <a:off x="3927573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" name="object 51"/>
          <p:cNvSpPr/>
          <p:nvPr/>
        </p:nvSpPr>
        <p:spPr>
          <a:xfrm>
            <a:off x="3927573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" name="object 52"/>
          <p:cNvSpPr/>
          <p:nvPr/>
        </p:nvSpPr>
        <p:spPr>
          <a:xfrm>
            <a:off x="3751521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" name="object 53"/>
          <p:cNvSpPr/>
          <p:nvPr/>
        </p:nvSpPr>
        <p:spPr>
          <a:xfrm>
            <a:off x="3751521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4" name="object 54"/>
          <p:cNvSpPr/>
          <p:nvPr/>
        </p:nvSpPr>
        <p:spPr>
          <a:xfrm>
            <a:off x="3751521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5" name="object 55"/>
          <p:cNvSpPr/>
          <p:nvPr/>
        </p:nvSpPr>
        <p:spPr>
          <a:xfrm>
            <a:off x="3751521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6" name="object 56"/>
          <p:cNvSpPr/>
          <p:nvPr/>
        </p:nvSpPr>
        <p:spPr>
          <a:xfrm>
            <a:off x="3751521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7" name="object 57"/>
          <p:cNvSpPr/>
          <p:nvPr/>
        </p:nvSpPr>
        <p:spPr>
          <a:xfrm>
            <a:off x="3751521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8" name="object 58"/>
          <p:cNvSpPr/>
          <p:nvPr/>
        </p:nvSpPr>
        <p:spPr>
          <a:xfrm>
            <a:off x="3751521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9" name="object 59"/>
          <p:cNvSpPr/>
          <p:nvPr/>
        </p:nvSpPr>
        <p:spPr>
          <a:xfrm>
            <a:off x="3751521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0" name="object 60"/>
          <p:cNvSpPr/>
          <p:nvPr/>
        </p:nvSpPr>
        <p:spPr>
          <a:xfrm>
            <a:off x="3751521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1" name="object 61"/>
          <p:cNvSpPr/>
          <p:nvPr/>
        </p:nvSpPr>
        <p:spPr>
          <a:xfrm>
            <a:off x="3751521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2" name="object 62"/>
          <p:cNvSpPr/>
          <p:nvPr/>
        </p:nvSpPr>
        <p:spPr>
          <a:xfrm>
            <a:off x="3575470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3" name="object 63"/>
          <p:cNvSpPr/>
          <p:nvPr/>
        </p:nvSpPr>
        <p:spPr>
          <a:xfrm>
            <a:off x="3575470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4" name="object 64"/>
          <p:cNvSpPr/>
          <p:nvPr/>
        </p:nvSpPr>
        <p:spPr>
          <a:xfrm>
            <a:off x="3575470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5" name="object 65"/>
          <p:cNvSpPr/>
          <p:nvPr/>
        </p:nvSpPr>
        <p:spPr>
          <a:xfrm>
            <a:off x="3575470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6" name="object 66"/>
          <p:cNvSpPr/>
          <p:nvPr/>
        </p:nvSpPr>
        <p:spPr>
          <a:xfrm>
            <a:off x="3575470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7" name="object 67"/>
          <p:cNvSpPr/>
          <p:nvPr/>
        </p:nvSpPr>
        <p:spPr>
          <a:xfrm>
            <a:off x="3575470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8" name="object 68"/>
          <p:cNvSpPr/>
          <p:nvPr/>
        </p:nvSpPr>
        <p:spPr>
          <a:xfrm>
            <a:off x="3575470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9" name="object 69"/>
          <p:cNvSpPr/>
          <p:nvPr/>
        </p:nvSpPr>
        <p:spPr>
          <a:xfrm>
            <a:off x="3575470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0" name="object 70"/>
          <p:cNvSpPr/>
          <p:nvPr/>
        </p:nvSpPr>
        <p:spPr>
          <a:xfrm>
            <a:off x="3575470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1" name="object 71"/>
          <p:cNvSpPr/>
          <p:nvPr/>
        </p:nvSpPr>
        <p:spPr>
          <a:xfrm>
            <a:off x="3575470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2" name="object 72"/>
          <p:cNvSpPr/>
          <p:nvPr/>
        </p:nvSpPr>
        <p:spPr>
          <a:xfrm>
            <a:off x="3399419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3" name="object 73"/>
          <p:cNvSpPr/>
          <p:nvPr/>
        </p:nvSpPr>
        <p:spPr>
          <a:xfrm>
            <a:off x="3399419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4" name="object 74"/>
          <p:cNvSpPr/>
          <p:nvPr/>
        </p:nvSpPr>
        <p:spPr>
          <a:xfrm>
            <a:off x="3399419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5" name="object 75"/>
          <p:cNvSpPr/>
          <p:nvPr/>
        </p:nvSpPr>
        <p:spPr>
          <a:xfrm>
            <a:off x="3399419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6" name="object 76"/>
          <p:cNvSpPr/>
          <p:nvPr/>
        </p:nvSpPr>
        <p:spPr>
          <a:xfrm>
            <a:off x="3399419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7" name="object 77"/>
          <p:cNvSpPr/>
          <p:nvPr/>
        </p:nvSpPr>
        <p:spPr>
          <a:xfrm>
            <a:off x="3399419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8" name="object 78"/>
          <p:cNvSpPr/>
          <p:nvPr/>
        </p:nvSpPr>
        <p:spPr>
          <a:xfrm>
            <a:off x="3399419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9" name="object 79"/>
          <p:cNvSpPr/>
          <p:nvPr/>
        </p:nvSpPr>
        <p:spPr>
          <a:xfrm>
            <a:off x="3399419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0" name="object 80"/>
          <p:cNvSpPr/>
          <p:nvPr/>
        </p:nvSpPr>
        <p:spPr>
          <a:xfrm>
            <a:off x="3399419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1" name="object 81"/>
          <p:cNvSpPr/>
          <p:nvPr/>
        </p:nvSpPr>
        <p:spPr>
          <a:xfrm>
            <a:off x="3399419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2" name="object 82"/>
          <p:cNvSpPr/>
          <p:nvPr/>
        </p:nvSpPr>
        <p:spPr>
          <a:xfrm>
            <a:off x="3223367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3" name="object 83"/>
          <p:cNvSpPr/>
          <p:nvPr/>
        </p:nvSpPr>
        <p:spPr>
          <a:xfrm>
            <a:off x="3223367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4" name="object 84"/>
          <p:cNvSpPr/>
          <p:nvPr/>
        </p:nvSpPr>
        <p:spPr>
          <a:xfrm>
            <a:off x="3223367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5" name="object 85"/>
          <p:cNvSpPr/>
          <p:nvPr/>
        </p:nvSpPr>
        <p:spPr>
          <a:xfrm>
            <a:off x="3223367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6" name="object 86"/>
          <p:cNvSpPr/>
          <p:nvPr/>
        </p:nvSpPr>
        <p:spPr>
          <a:xfrm>
            <a:off x="3223367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7" name="object 87"/>
          <p:cNvSpPr/>
          <p:nvPr/>
        </p:nvSpPr>
        <p:spPr>
          <a:xfrm>
            <a:off x="3223367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8" name="object 88"/>
          <p:cNvSpPr/>
          <p:nvPr/>
        </p:nvSpPr>
        <p:spPr>
          <a:xfrm>
            <a:off x="3223367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9" name="object 89"/>
          <p:cNvSpPr/>
          <p:nvPr/>
        </p:nvSpPr>
        <p:spPr>
          <a:xfrm>
            <a:off x="3223367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0" name="object 90"/>
          <p:cNvSpPr/>
          <p:nvPr/>
        </p:nvSpPr>
        <p:spPr>
          <a:xfrm>
            <a:off x="3223367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1" name="object 91"/>
          <p:cNvSpPr/>
          <p:nvPr/>
        </p:nvSpPr>
        <p:spPr>
          <a:xfrm>
            <a:off x="3223367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2" name="object 92"/>
          <p:cNvSpPr/>
          <p:nvPr/>
        </p:nvSpPr>
        <p:spPr>
          <a:xfrm>
            <a:off x="3047316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3" name="object 93"/>
          <p:cNvSpPr/>
          <p:nvPr/>
        </p:nvSpPr>
        <p:spPr>
          <a:xfrm>
            <a:off x="3047316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4" name="object 94"/>
          <p:cNvSpPr/>
          <p:nvPr/>
        </p:nvSpPr>
        <p:spPr>
          <a:xfrm>
            <a:off x="3047316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5" name="object 95"/>
          <p:cNvSpPr/>
          <p:nvPr/>
        </p:nvSpPr>
        <p:spPr>
          <a:xfrm>
            <a:off x="3047316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6" name="object 96"/>
          <p:cNvSpPr/>
          <p:nvPr/>
        </p:nvSpPr>
        <p:spPr>
          <a:xfrm>
            <a:off x="3047316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7" name="object 97"/>
          <p:cNvSpPr/>
          <p:nvPr/>
        </p:nvSpPr>
        <p:spPr>
          <a:xfrm>
            <a:off x="3047316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8" name="object 98"/>
          <p:cNvSpPr/>
          <p:nvPr/>
        </p:nvSpPr>
        <p:spPr>
          <a:xfrm>
            <a:off x="3047316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9" name="object 99"/>
          <p:cNvSpPr/>
          <p:nvPr/>
        </p:nvSpPr>
        <p:spPr>
          <a:xfrm>
            <a:off x="3047316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0" name="object 100"/>
          <p:cNvSpPr/>
          <p:nvPr/>
        </p:nvSpPr>
        <p:spPr>
          <a:xfrm>
            <a:off x="3047316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1" name="object 101"/>
          <p:cNvSpPr/>
          <p:nvPr/>
        </p:nvSpPr>
        <p:spPr>
          <a:xfrm>
            <a:off x="3047316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2" name="object 102"/>
          <p:cNvSpPr/>
          <p:nvPr/>
        </p:nvSpPr>
        <p:spPr>
          <a:xfrm>
            <a:off x="2871265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3" name="object 103"/>
          <p:cNvSpPr/>
          <p:nvPr/>
        </p:nvSpPr>
        <p:spPr>
          <a:xfrm>
            <a:off x="2871265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4" name="object 104"/>
          <p:cNvSpPr/>
          <p:nvPr/>
        </p:nvSpPr>
        <p:spPr>
          <a:xfrm>
            <a:off x="2871265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5" name="object 105"/>
          <p:cNvSpPr/>
          <p:nvPr/>
        </p:nvSpPr>
        <p:spPr>
          <a:xfrm>
            <a:off x="2871265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6" name="object 106"/>
          <p:cNvSpPr/>
          <p:nvPr/>
        </p:nvSpPr>
        <p:spPr>
          <a:xfrm>
            <a:off x="2871265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7" name="object 107"/>
          <p:cNvSpPr/>
          <p:nvPr/>
        </p:nvSpPr>
        <p:spPr>
          <a:xfrm>
            <a:off x="2871265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8" name="object 108"/>
          <p:cNvSpPr/>
          <p:nvPr/>
        </p:nvSpPr>
        <p:spPr>
          <a:xfrm>
            <a:off x="2871265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9" name="object 109"/>
          <p:cNvSpPr/>
          <p:nvPr/>
        </p:nvSpPr>
        <p:spPr>
          <a:xfrm>
            <a:off x="2871265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0" name="object 110"/>
          <p:cNvSpPr/>
          <p:nvPr/>
        </p:nvSpPr>
        <p:spPr>
          <a:xfrm>
            <a:off x="2871265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1" name="object 111"/>
          <p:cNvSpPr/>
          <p:nvPr/>
        </p:nvSpPr>
        <p:spPr>
          <a:xfrm>
            <a:off x="2871265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2" name="object 112"/>
          <p:cNvSpPr/>
          <p:nvPr/>
        </p:nvSpPr>
        <p:spPr>
          <a:xfrm>
            <a:off x="2695213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3" name="object 113"/>
          <p:cNvSpPr/>
          <p:nvPr/>
        </p:nvSpPr>
        <p:spPr>
          <a:xfrm>
            <a:off x="2695213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4" name="object 114"/>
          <p:cNvSpPr/>
          <p:nvPr/>
        </p:nvSpPr>
        <p:spPr>
          <a:xfrm>
            <a:off x="2695213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5" name="object 115"/>
          <p:cNvSpPr/>
          <p:nvPr/>
        </p:nvSpPr>
        <p:spPr>
          <a:xfrm>
            <a:off x="2695213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6" name="object 116"/>
          <p:cNvSpPr/>
          <p:nvPr/>
        </p:nvSpPr>
        <p:spPr>
          <a:xfrm>
            <a:off x="2695213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7" name="object 117"/>
          <p:cNvSpPr/>
          <p:nvPr/>
        </p:nvSpPr>
        <p:spPr>
          <a:xfrm>
            <a:off x="2695213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8" name="object 118"/>
          <p:cNvSpPr/>
          <p:nvPr/>
        </p:nvSpPr>
        <p:spPr>
          <a:xfrm>
            <a:off x="2695213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9" name="object 119"/>
          <p:cNvSpPr/>
          <p:nvPr/>
        </p:nvSpPr>
        <p:spPr>
          <a:xfrm>
            <a:off x="2695213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0" name="object 120"/>
          <p:cNvSpPr/>
          <p:nvPr/>
        </p:nvSpPr>
        <p:spPr>
          <a:xfrm>
            <a:off x="2695213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1" name="object 121"/>
          <p:cNvSpPr/>
          <p:nvPr/>
        </p:nvSpPr>
        <p:spPr>
          <a:xfrm>
            <a:off x="2695213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2" name="object 122"/>
          <p:cNvSpPr/>
          <p:nvPr/>
        </p:nvSpPr>
        <p:spPr>
          <a:xfrm>
            <a:off x="2519162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3" name="object 123"/>
          <p:cNvSpPr/>
          <p:nvPr/>
        </p:nvSpPr>
        <p:spPr>
          <a:xfrm>
            <a:off x="2519162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4" name="object 124"/>
          <p:cNvSpPr/>
          <p:nvPr/>
        </p:nvSpPr>
        <p:spPr>
          <a:xfrm>
            <a:off x="2519162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5" name="object 125"/>
          <p:cNvSpPr/>
          <p:nvPr/>
        </p:nvSpPr>
        <p:spPr>
          <a:xfrm>
            <a:off x="2519162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6" name="object 126"/>
          <p:cNvSpPr/>
          <p:nvPr/>
        </p:nvSpPr>
        <p:spPr>
          <a:xfrm>
            <a:off x="2519162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7" name="object 127"/>
          <p:cNvSpPr/>
          <p:nvPr/>
        </p:nvSpPr>
        <p:spPr>
          <a:xfrm>
            <a:off x="2519162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8" name="object 128"/>
          <p:cNvSpPr/>
          <p:nvPr/>
        </p:nvSpPr>
        <p:spPr>
          <a:xfrm>
            <a:off x="2519162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9" name="object 129"/>
          <p:cNvSpPr/>
          <p:nvPr/>
        </p:nvSpPr>
        <p:spPr>
          <a:xfrm>
            <a:off x="2519162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0" name="object 130"/>
          <p:cNvSpPr/>
          <p:nvPr/>
        </p:nvSpPr>
        <p:spPr>
          <a:xfrm>
            <a:off x="2519162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1" name="object 131"/>
          <p:cNvSpPr/>
          <p:nvPr/>
        </p:nvSpPr>
        <p:spPr>
          <a:xfrm>
            <a:off x="2519162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2" name="object 132"/>
          <p:cNvSpPr/>
          <p:nvPr/>
        </p:nvSpPr>
        <p:spPr>
          <a:xfrm>
            <a:off x="2330406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3" name="object 133"/>
          <p:cNvSpPr/>
          <p:nvPr/>
        </p:nvSpPr>
        <p:spPr>
          <a:xfrm>
            <a:off x="2330406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4" name="object 134"/>
          <p:cNvSpPr/>
          <p:nvPr/>
        </p:nvSpPr>
        <p:spPr>
          <a:xfrm>
            <a:off x="2330406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5" name="object 135"/>
          <p:cNvSpPr/>
          <p:nvPr/>
        </p:nvSpPr>
        <p:spPr>
          <a:xfrm>
            <a:off x="2330406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6" name="object 136"/>
          <p:cNvSpPr/>
          <p:nvPr/>
        </p:nvSpPr>
        <p:spPr>
          <a:xfrm>
            <a:off x="2330406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7" name="object 137"/>
          <p:cNvSpPr/>
          <p:nvPr/>
        </p:nvSpPr>
        <p:spPr>
          <a:xfrm>
            <a:off x="2330406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8" name="object 138"/>
          <p:cNvSpPr/>
          <p:nvPr/>
        </p:nvSpPr>
        <p:spPr>
          <a:xfrm>
            <a:off x="2330406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9" name="object 139"/>
          <p:cNvSpPr/>
          <p:nvPr/>
        </p:nvSpPr>
        <p:spPr>
          <a:xfrm>
            <a:off x="2330406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0" name="object 140"/>
          <p:cNvSpPr/>
          <p:nvPr/>
        </p:nvSpPr>
        <p:spPr>
          <a:xfrm>
            <a:off x="2330406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1" name="object 141"/>
          <p:cNvSpPr/>
          <p:nvPr/>
        </p:nvSpPr>
        <p:spPr>
          <a:xfrm>
            <a:off x="2330406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2" name="object 142"/>
          <p:cNvSpPr/>
          <p:nvPr/>
        </p:nvSpPr>
        <p:spPr>
          <a:xfrm>
            <a:off x="2154355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3" name="object 143"/>
          <p:cNvSpPr/>
          <p:nvPr/>
        </p:nvSpPr>
        <p:spPr>
          <a:xfrm>
            <a:off x="2154355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4" name="object 144"/>
          <p:cNvSpPr/>
          <p:nvPr/>
        </p:nvSpPr>
        <p:spPr>
          <a:xfrm>
            <a:off x="2154355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5" name="object 145"/>
          <p:cNvSpPr/>
          <p:nvPr/>
        </p:nvSpPr>
        <p:spPr>
          <a:xfrm>
            <a:off x="2154355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6" name="object 146"/>
          <p:cNvSpPr/>
          <p:nvPr/>
        </p:nvSpPr>
        <p:spPr>
          <a:xfrm>
            <a:off x="2154355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7" name="object 147"/>
          <p:cNvSpPr/>
          <p:nvPr/>
        </p:nvSpPr>
        <p:spPr>
          <a:xfrm>
            <a:off x="2154355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8" name="object 148"/>
          <p:cNvSpPr/>
          <p:nvPr/>
        </p:nvSpPr>
        <p:spPr>
          <a:xfrm>
            <a:off x="2154355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9" name="object 149"/>
          <p:cNvSpPr/>
          <p:nvPr/>
        </p:nvSpPr>
        <p:spPr>
          <a:xfrm>
            <a:off x="2154355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0" name="object 150"/>
          <p:cNvSpPr/>
          <p:nvPr/>
        </p:nvSpPr>
        <p:spPr>
          <a:xfrm>
            <a:off x="2154355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1" name="object 151"/>
          <p:cNvSpPr/>
          <p:nvPr/>
        </p:nvSpPr>
        <p:spPr>
          <a:xfrm>
            <a:off x="2154355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2" name="object 152"/>
          <p:cNvSpPr/>
          <p:nvPr/>
        </p:nvSpPr>
        <p:spPr>
          <a:xfrm>
            <a:off x="1978303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3" name="object 153"/>
          <p:cNvSpPr/>
          <p:nvPr/>
        </p:nvSpPr>
        <p:spPr>
          <a:xfrm>
            <a:off x="1978303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4" name="object 154"/>
          <p:cNvSpPr/>
          <p:nvPr/>
        </p:nvSpPr>
        <p:spPr>
          <a:xfrm>
            <a:off x="1978303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5" name="object 155"/>
          <p:cNvSpPr/>
          <p:nvPr/>
        </p:nvSpPr>
        <p:spPr>
          <a:xfrm>
            <a:off x="1978303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6" name="object 156"/>
          <p:cNvSpPr/>
          <p:nvPr/>
        </p:nvSpPr>
        <p:spPr>
          <a:xfrm>
            <a:off x="1978303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7" name="object 157"/>
          <p:cNvSpPr/>
          <p:nvPr/>
        </p:nvSpPr>
        <p:spPr>
          <a:xfrm>
            <a:off x="1978303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8" name="object 158"/>
          <p:cNvSpPr/>
          <p:nvPr/>
        </p:nvSpPr>
        <p:spPr>
          <a:xfrm>
            <a:off x="1978303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9" name="object 159"/>
          <p:cNvSpPr/>
          <p:nvPr/>
        </p:nvSpPr>
        <p:spPr>
          <a:xfrm>
            <a:off x="1978303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0" name="object 160"/>
          <p:cNvSpPr/>
          <p:nvPr/>
        </p:nvSpPr>
        <p:spPr>
          <a:xfrm>
            <a:off x="1978303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1" name="object 161"/>
          <p:cNvSpPr/>
          <p:nvPr/>
        </p:nvSpPr>
        <p:spPr>
          <a:xfrm>
            <a:off x="1978303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2" name="object 162"/>
          <p:cNvSpPr/>
          <p:nvPr/>
        </p:nvSpPr>
        <p:spPr>
          <a:xfrm>
            <a:off x="1802251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3" name="object 163"/>
          <p:cNvSpPr/>
          <p:nvPr/>
        </p:nvSpPr>
        <p:spPr>
          <a:xfrm>
            <a:off x="1802251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4" name="object 164"/>
          <p:cNvSpPr/>
          <p:nvPr/>
        </p:nvSpPr>
        <p:spPr>
          <a:xfrm>
            <a:off x="1802251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5" name="object 165"/>
          <p:cNvSpPr/>
          <p:nvPr/>
        </p:nvSpPr>
        <p:spPr>
          <a:xfrm>
            <a:off x="1802251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6" name="object 166"/>
          <p:cNvSpPr/>
          <p:nvPr/>
        </p:nvSpPr>
        <p:spPr>
          <a:xfrm>
            <a:off x="1802251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7" name="object 167"/>
          <p:cNvSpPr/>
          <p:nvPr/>
        </p:nvSpPr>
        <p:spPr>
          <a:xfrm>
            <a:off x="1802251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8" name="object 168"/>
          <p:cNvSpPr/>
          <p:nvPr/>
        </p:nvSpPr>
        <p:spPr>
          <a:xfrm>
            <a:off x="1802251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9" name="object 169"/>
          <p:cNvSpPr/>
          <p:nvPr/>
        </p:nvSpPr>
        <p:spPr>
          <a:xfrm>
            <a:off x="1802251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0" name="object 170"/>
          <p:cNvSpPr/>
          <p:nvPr/>
        </p:nvSpPr>
        <p:spPr>
          <a:xfrm>
            <a:off x="1802251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1" name="object 171"/>
          <p:cNvSpPr/>
          <p:nvPr/>
        </p:nvSpPr>
        <p:spPr>
          <a:xfrm>
            <a:off x="1802251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2" name="object 172"/>
          <p:cNvSpPr/>
          <p:nvPr/>
        </p:nvSpPr>
        <p:spPr>
          <a:xfrm>
            <a:off x="1626204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3" name="object 173"/>
          <p:cNvSpPr/>
          <p:nvPr/>
        </p:nvSpPr>
        <p:spPr>
          <a:xfrm>
            <a:off x="1626204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4" name="object 174"/>
          <p:cNvSpPr/>
          <p:nvPr/>
        </p:nvSpPr>
        <p:spPr>
          <a:xfrm>
            <a:off x="1626204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5" name="object 175"/>
          <p:cNvSpPr/>
          <p:nvPr/>
        </p:nvSpPr>
        <p:spPr>
          <a:xfrm>
            <a:off x="1626204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6" name="object 176"/>
          <p:cNvSpPr/>
          <p:nvPr/>
        </p:nvSpPr>
        <p:spPr>
          <a:xfrm>
            <a:off x="1626204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7" name="object 177"/>
          <p:cNvSpPr/>
          <p:nvPr/>
        </p:nvSpPr>
        <p:spPr>
          <a:xfrm>
            <a:off x="1626204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8" name="object 178"/>
          <p:cNvSpPr/>
          <p:nvPr/>
        </p:nvSpPr>
        <p:spPr>
          <a:xfrm>
            <a:off x="1626204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9" name="object 179"/>
          <p:cNvSpPr/>
          <p:nvPr/>
        </p:nvSpPr>
        <p:spPr>
          <a:xfrm>
            <a:off x="1626204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0" name="object 180"/>
          <p:cNvSpPr/>
          <p:nvPr/>
        </p:nvSpPr>
        <p:spPr>
          <a:xfrm>
            <a:off x="1626204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1" name="object 181"/>
          <p:cNvSpPr/>
          <p:nvPr/>
        </p:nvSpPr>
        <p:spPr>
          <a:xfrm>
            <a:off x="1626204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2" name="object 182"/>
          <p:cNvSpPr/>
          <p:nvPr/>
        </p:nvSpPr>
        <p:spPr>
          <a:xfrm>
            <a:off x="1450152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3" name="object 183"/>
          <p:cNvSpPr/>
          <p:nvPr/>
        </p:nvSpPr>
        <p:spPr>
          <a:xfrm>
            <a:off x="1450152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4" name="object 184"/>
          <p:cNvSpPr/>
          <p:nvPr/>
        </p:nvSpPr>
        <p:spPr>
          <a:xfrm>
            <a:off x="1450152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5" name="object 185"/>
          <p:cNvSpPr/>
          <p:nvPr/>
        </p:nvSpPr>
        <p:spPr>
          <a:xfrm>
            <a:off x="1450152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6" name="object 186"/>
          <p:cNvSpPr/>
          <p:nvPr/>
        </p:nvSpPr>
        <p:spPr>
          <a:xfrm>
            <a:off x="1450152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7" name="object 187"/>
          <p:cNvSpPr/>
          <p:nvPr/>
        </p:nvSpPr>
        <p:spPr>
          <a:xfrm>
            <a:off x="1450152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8" name="object 188"/>
          <p:cNvSpPr/>
          <p:nvPr/>
        </p:nvSpPr>
        <p:spPr>
          <a:xfrm>
            <a:off x="1450152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9" name="object 189"/>
          <p:cNvSpPr/>
          <p:nvPr/>
        </p:nvSpPr>
        <p:spPr>
          <a:xfrm>
            <a:off x="1450152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0" name="object 190"/>
          <p:cNvSpPr/>
          <p:nvPr/>
        </p:nvSpPr>
        <p:spPr>
          <a:xfrm>
            <a:off x="1450152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1" name="object 191"/>
          <p:cNvSpPr/>
          <p:nvPr/>
        </p:nvSpPr>
        <p:spPr>
          <a:xfrm>
            <a:off x="1450152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2" name="object 192"/>
          <p:cNvSpPr/>
          <p:nvPr/>
        </p:nvSpPr>
        <p:spPr>
          <a:xfrm>
            <a:off x="1274101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3" name="object 193"/>
          <p:cNvSpPr/>
          <p:nvPr/>
        </p:nvSpPr>
        <p:spPr>
          <a:xfrm>
            <a:off x="1274101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4" name="object 194"/>
          <p:cNvSpPr/>
          <p:nvPr/>
        </p:nvSpPr>
        <p:spPr>
          <a:xfrm>
            <a:off x="1274101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5" name="object 195"/>
          <p:cNvSpPr/>
          <p:nvPr/>
        </p:nvSpPr>
        <p:spPr>
          <a:xfrm>
            <a:off x="1274101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6" name="object 196"/>
          <p:cNvSpPr/>
          <p:nvPr/>
        </p:nvSpPr>
        <p:spPr>
          <a:xfrm>
            <a:off x="1274101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7" name="object 197"/>
          <p:cNvSpPr/>
          <p:nvPr/>
        </p:nvSpPr>
        <p:spPr>
          <a:xfrm>
            <a:off x="1274101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8" name="object 198"/>
          <p:cNvSpPr/>
          <p:nvPr/>
        </p:nvSpPr>
        <p:spPr>
          <a:xfrm>
            <a:off x="1274101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9" name="object 199"/>
          <p:cNvSpPr/>
          <p:nvPr/>
        </p:nvSpPr>
        <p:spPr>
          <a:xfrm>
            <a:off x="1274101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0" name="object 200"/>
          <p:cNvSpPr/>
          <p:nvPr/>
        </p:nvSpPr>
        <p:spPr>
          <a:xfrm>
            <a:off x="1274101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1" name="object 201"/>
          <p:cNvSpPr/>
          <p:nvPr/>
        </p:nvSpPr>
        <p:spPr>
          <a:xfrm>
            <a:off x="1274101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2" name="object 202"/>
          <p:cNvSpPr/>
          <p:nvPr/>
        </p:nvSpPr>
        <p:spPr>
          <a:xfrm>
            <a:off x="1098050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3" name="object 203"/>
          <p:cNvSpPr/>
          <p:nvPr/>
        </p:nvSpPr>
        <p:spPr>
          <a:xfrm>
            <a:off x="1098050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4" name="object 204"/>
          <p:cNvSpPr/>
          <p:nvPr/>
        </p:nvSpPr>
        <p:spPr>
          <a:xfrm>
            <a:off x="1098050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5" name="object 205"/>
          <p:cNvSpPr/>
          <p:nvPr/>
        </p:nvSpPr>
        <p:spPr>
          <a:xfrm>
            <a:off x="1098050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6" name="object 206"/>
          <p:cNvSpPr/>
          <p:nvPr/>
        </p:nvSpPr>
        <p:spPr>
          <a:xfrm>
            <a:off x="1098050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7" name="object 207"/>
          <p:cNvSpPr/>
          <p:nvPr/>
        </p:nvSpPr>
        <p:spPr>
          <a:xfrm>
            <a:off x="1098050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8" name="object 208"/>
          <p:cNvSpPr/>
          <p:nvPr/>
        </p:nvSpPr>
        <p:spPr>
          <a:xfrm>
            <a:off x="1098050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9" name="object 209"/>
          <p:cNvSpPr/>
          <p:nvPr/>
        </p:nvSpPr>
        <p:spPr>
          <a:xfrm>
            <a:off x="1098050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0" name="object 210"/>
          <p:cNvSpPr/>
          <p:nvPr/>
        </p:nvSpPr>
        <p:spPr>
          <a:xfrm>
            <a:off x="1098050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1" name="object 211"/>
          <p:cNvSpPr/>
          <p:nvPr/>
        </p:nvSpPr>
        <p:spPr>
          <a:xfrm>
            <a:off x="1098050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2" name="object 212"/>
          <p:cNvSpPr/>
          <p:nvPr/>
        </p:nvSpPr>
        <p:spPr>
          <a:xfrm>
            <a:off x="921998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3" name="object 213"/>
          <p:cNvSpPr/>
          <p:nvPr/>
        </p:nvSpPr>
        <p:spPr>
          <a:xfrm>
            <a:off x="921998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4" name="object 214"/>
          <p:cNvSpPr/>
          <p:nvPr/>
        </p:nvSpPr>
        <p:spPr>
          <a:xfrm>
            <a:off x="921998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5" name="object 215"/>
          <p:cNvSpPr/>
          <p:nvPr/>
        </p:nvSpPr>
        <p:spPr>
          <a:xfrm>
            <a:off x="921998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6" name="object 216"/>
          <p:cNvSpPr/>
          <p:nvPr/>
        </p:nvSpPr>
        <p:spPr>
          <a:xfrm>
            <a:off x="921998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7" name="object 217"/>
          <p:cNvSpPr/>
          <p:nvPr/>
        </p:nvSpPr>
        <p:spPr>
          <a:xfrm>
            <a:off x="921998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8" name="object 218"/>
          <p:cNvSpPr/>
          <p:nvPr/>
        </p:nvSpPr>
        <p:spPr>
          <a:xfrm>
            <a:off x="921998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9" name="object 219"/>
          <p:cNvSpPr/>
          <p:nvPr/>
        </p:nvSpPr>
        <p:spPr>
          <a:xfrm>
            <a:off x="921998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0" name="object 220"/>
          <p:cNvSpPr/>
          <p:nvPr/>
        </p:nvSpPr>
        <p:spPr>
          <a:xfrm>
            <a:off x="921998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1" name="object 221"/>
          <p:cNvSpPr/>
          <p:nvPr/>
        </p:nvSpPr>
        <p:spPr>
          <a:xfrm>
            <a:off x="921998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2" name="object 222"/>
          <p:cNvSpPr/>
          <p:nvPr/>
        </p:nvSpPr>
        <p:spPr>
          <a:xfrm>
            <a:off x="745947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3" name="object 223"/>
          <p:cNvSpPr/>
          <p:nvPr/>
        </p:nvSpPr>
        <p:spPr>
          <a:xfrm>
            <a:off x="745947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4" name="object 224"/>
          <p:cNvSpPr/>
          <p:nvPr/>
        </p:nvSpPr>
        <p:spPr>
          <a:xfrm>
            <a:off x="745947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5" name="object 225"/>
          <p:cNvSpPr/>
          <p:nvPr/>
        </p:nvSpPr>
        <p:spPr>
          <a:xfrm>
            <a:off x="745947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6" name="object 226"/>
          <p:cNvSpPr/>
          <p:nvPr/>
        </p:nvSpPr>
        <p:spPr>
          <a:xfrm>
            <a:off x="745947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7" name="object 227"/>
          <p:cNvSpPr/>
          <p:nvPr/>
        </p:nvSpPr>
        <p:spPr>
          <a:xfrm>
            <a:off x="745947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8" name="object 228"/>
          <p:cNvSpPr/>
          <p:nvPr/>
        </p:nvSpPr>
        <p:spPr>
          <a:xfrm>
            <a:off x="745947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9" name="object 229"/>
          <p:cNvSpPr/>
          <p:nvPr/>
        </p:nvSpPr>
        <p:spPr>
          <a:xfrm>
            <a:off x="745947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0" name="object 230"/>
          <p:cNvSpPr/>
          <p:nvPr/>
        </p:nvSpPr>
        <p:spPr>
          <a:xfrm>
            <a:off x="745947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1" name="object 231"/>
          <p:cNvSpPr/>
          <p:nvPr/>
        </p:nvSpPr>
        <p:spPr>
          <a:xfrm>
            <a:off x="745947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2" name="object 232"/>
          <p:cNvSpPr/>
          <p:nvPr/>
        </p:nvSpPr>
        <p:spPr>
          <a:xfrm>
            <a:off x="569896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3" name="object 233"/>
          <p:cNvSpPr/>
          <p:nvPr/>
        </p:nvSpPr>
        <p:spPr>
          <a:xfrm>
            <a:off x="569896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4" name="object 234"/>
          <p:cNvSpPr/>
          <p:nvPr/>
        </p:nvSpPr>
        <p:spPr>
          <a:xfrm>
            <a:off x="569896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5" name="object 235"/>
          <p:cNvSpPr/>
          <p:nvPr/>
        </p:nvSpPr>
        <p:spPr>
          <a:xfrm>
            <a:off x="569896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6" name="object 236"/>
          <p:cNvSpPr/>
          <p:nvPr/>
        </p:nvSpPr>
        <p:spPr>
          <a:xfrm>
            <a:off x="569896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7" name="object 237"/>
          <p:cNvSpPr/>
          <p:nvPr/>
        </p:nvSpPr>
        <p:spPr>
          <a:xfrm>
            <a:off x="569896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8" name="object 238"/>
          <p:cNvSpPr/>
          <p:nvPr/>
        </p:nvSpPr>
        <p:spPr>
          <a:xfrm>
            <a:off x="569896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9" name="object 239"/>
          <p:cNvSpPr/>
          <p:nvPr/>
        </p:nvSpPr>
        <p:spPr>
          <a:xfrm>
            <a:off x="569896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0" name="object 240"/>
          <p:cNvSpPr/>
          <p:nvPr/>
        </p:nvSpPr>
        <p:spPr>
          <a:xfrm>
            <a:off x="569896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1" name="object 241"/>
          <p:cNvSpPr/>
          <p:nvPr/>
        </p:nvSpPr>
        <p:spPr>
          <a:xfrm>
            <a:off x="569896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2" name="object 242"/>
          <p:cNvSpPr/>
          <p:nvPr/>
        </p:nvSpPr>
        <p:spPr>
          <a:xfrm>
            <a:off x="393844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3" name="object 243"/>
          <p:cNvSpPr/>
          <p:nvPr/>
        </p:nvSpPr>
        <p:spPr>
          <a:xfrm>
            <a:off x="393844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4" name="object 244"/>
          <p:cNvSpPr/>
          <p:nvPr/>
        </p:nvSpPr>
        <p:spPr>
          <a:xfrm>
            <a:off x="393844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5" name="object 245"/>
          <p:cNvSpPr/>
          <p:nvPr/>
        </p:nvSpPr>
        <p:spPr>
          <a:xfrm>
            <a:off x="393844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6" name="object 246"/>
          <p:cNvSpPr/>
          <p:nvPr/>
        </p:nvSpPr>
        <p:spPr>
          <a:xfrm>
            <a:off x="393844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7" name="object 247"/>
          <p:cNvSpPr/>
          <p:nvPr/>
        </p:nvSpPr>
        <p:spPr>
          <a:xfrm>
            <a:off x="393844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8" name="object 248"/>
          <p:cNvSpPr/>
          <p:nvPr/>
        </p:nvSpPr>
        <p:spPr>
          <a:xfrm>
            <a:off x="393844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9" name="object 249"/>
          <p:cNvSpPr/>
          <p:nvPr/>
        </p:nvSpPr>
        <p:spPr>
          <a:xfrm>
            <a:off x="393844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0" name="object 250"/>
          <p:cNvSpPr/>
          <p:nvPr/>
        </p:nvSpPr>
        <p:spPr>
          <a:xfrm>
            <a:off x="393844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1" name="object 251"/>
          <p:cNvSpPr/>
          <p:nvPr/>
        </p:nvSpPr>
        <p:spPr>
          <a:xfrm>
            <a:off x="393844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2" name="object 252"/>
          <p:cNvSpPr/>
          <p:nvPr/>
        </p:nvSpPr>
        <p:spPr>
          <a:xfrm>
            <a:off x="217796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3" name="object 253"/>
          <p:cNvSpPr/>
          <p:nvPr/>
        </p:nvSpPr>
        <p:spPr>
          <a:xfrm>
            <a:off x="217796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4" name="object 254"/>
          <p:cNvSpPr/>
          <p:nvPr/>
        </p:nvSpPr>
        <p:spPr>
          <a:xfrm>
            <a:off x="217796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5" name="object 255"/>
          <p:cNvSpPr/>
          <p:nvPr/>
        </p:nvSpPr>
        <p:spPr>
          <a:xfrm>
            <a:off x="217796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6" name="object 256"/>
          <p:cNvSpPr/>
          <p:nvPr/>
        </p:nvSpPr>
        <p:spPr>
          <a:xfrm>
            <a:off x="217796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7" name="object 257"/>
          <p:cNvSpPr/>
          <p:nvPr/>
        </p:nvSpPr>
        <p:spPr>
          <a:xfrm>
            <a:off x="217796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8" name="object 258"/>
          <p:cNvSpPr/>
          <p:nvPr/>
        </p:nvSpPr>
        <p:spPr>
          <a:xfrm>
            <a:off x="217796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9" name="object 259"/>
          <p:cNvSpPr/>
          <p:nvPr/>
        </p:nvSpPr>
        <p:spPr>
          <a:xfrm>
            <a:off x="217796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0" name="object 260"/>
          <p:cNvSpPr/>
          <p:nvPr/>
        </p:nvSpPr>
        <p:spPr>
          <a:xfrm>
            <a:off x="217796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1" name="object 261"/>
          <p:cNvSpPr/>
          <p:nvPr/>
        </p:nvSpPr>
        <p:spPr>
          <a:xfrm>
            <a:off x="217796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2" name="object 262"/>
          <p:cNvSpPr/>
          <p:nvPr/>
        </p:nvSpPr>
        <p:spPr>
          <a:xfrm>
            <a:off x="41745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3" name="object 263"/>
          <p:cNvSpPr/>
          <p:nvPr/>
        </p:nvSpPr>
        <p:spPr>
          <a:xfrm>
            <a:off x="41745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4" name="object 264"/>
          <p:cNvSpPr/>
          <p:nvPr/>
        </p:nvSpPr>
        <p:spPr>
          <a:xfrm>
            <a:off x="41745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5" name="object 265"/>
          <p:cNvSpPr/>
          <p:nvPr/>
        </p:nvSpPr>
        <p:spPr>
          <a:xfrm>
            <a:off x="41745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6" name="object 266"/>
          <p:cNvSpPr/>
          <p:nvPr/>
        </p:nvSpPr>
        <p:spPr>
          <a:xfrm>
            <a:off x="41745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7" name="object 267"/>
          <p:cNvSpPr/>
          <p:nvPr/>
        </p:nvSpPr>
        <p:spPr>
          <a:xfrm>
            <a:off x="41745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8" name="object 268"/>
          <p:cNvSpPr/>
          <p:nvPr/>
        </p:nvSpPr>
        <p:spPr>
          <a:xfrm>
            <a:off x="41745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9" name="object 269"/>
          <p:cNvSpPr/>
          <p:nvPr/>
        </p:nvSpPr>
        <p:spPr>
          <a:xfrm>
            <a:off x="41745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0" name="object 270"/>
          <p:cNvSpPr/>
          <p:nvPr/>
        </p:nvSpPr>
        <p:spPr>
          <a:xfrm>
            <a:off x="41745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1" name="object 271"/>
          <p:cNvSpPr/>
          <p:nvPr/>
        </p:nvSpPr>
        <p:spPr>
          <a:xfrm>
            <a:off x="41745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2" name="object 272"/>
          <p:cNvSpPr/>
          <p:nvPr/>
        </p:nvSpPr>
        <p:spPr>
          <a:xfrm>
            <a:off x="10549062" y="46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3" name="object 273"/>
          <p:cNvSpPr/>
          <p:nvPr/>
        </p:nvSpPr>
        <p:spPr>
          <a:xfrm>
            <a:off x="10725113" y="46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4" name="object 274"/>
          <p:cNvSpPr/>
          <p:nvPr/>
        </p:nvSpPr>
        <p:spPr>
          <a:xfrm>
            <a:off x="10901164" y="46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5" name="object 275"/>
          <p:cNvSpPr/>
          <p:nvPr/>
        </p:nvSpPr>
        <p:spPr>
          <a:xfrm>
            <a:off x="11077215" y="46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6" name="object 276"/>
          <p:cNvSpPr/>
          <p:nvPr/>
        </p:nvSpPr>
        <p:spPr>
          <a:xfrm>
            <a:off x="11253267" y="46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7" name="object 277"/>
          <p:cNvSpPr/>
          <p:nvPr/>
        </p:nvSpPr>
        <p:spPr>
          <a:xfrm>
            <a:off x="11429319" y="46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8" name="object 278"/>
          <p:cNvSpPr/>
          <p:nvPr/>
        </p:nvSpPr>
        <p:spPr>
          <a:xfrm>
            <a:off x="11605370" y="46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9" name="object 279"/>
          <p:cNvSpPr/>
          <p:nvPr/>
        </p:nvSpPr>
        <p:spPr>
          <a:xfrm>
            <a:off x="11781421" y="46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0" name="object 280"/>
          <p:cNvSpPr/>
          <p:nvPr/>
        </p:nvSpPr>
        <p:spPr>
          <a:xfrm>
            <a:off x="11957473" y="46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1" name="object 281"/>
          <p:cNvSpPr/>
          <p:nvPr/>
        </p:nvSpPr>
        <p:spPr>
          <a:xfrm>
            <a:off x="12133524" y="46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2" name="object 282"/>
          <p:cNvSpPr/>
          <p:nvPr/>
        </p:nvSpPr>
        <p:spPr>
          <a:xfrm>
            <a:off x="10549062" y="18066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3" name="object 283"/>
          <p:cNvSpPr/>
          <p:nvPr/>
        </p:nvSpPr>
        <p:spPr>
          <a:xfrm>
            <a:off x="10725113" y="18066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4" name="object 284"/>
          <p:cNvSpPr/>
          <p:nvPr/>
        </p:nvSpPr>
        <p:spPr>
          <a:xfrm>
            <a:off x="10901164" y="18066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5" name="object 285"/>
          <p:cNvSpPr/>
          <p:nvPr/>
        </p:nvSpPr>
        <p:spPr>
          <a:xfrm>
            <a:off x="11077215" y="18066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6" name="object 286"/>
          <p:cNvSpPr/>
          <p:nvPr/>
        </p:nvSpPr>
        <p:spPr>
          <a:xfrm>
            <a:off x="11253267" y="18066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7" name="object 287"/>
          <p:cNvSpPr/>
          <p:nvPr/>
        </p:nvSpPr>
        <p:spPr>
          <a:xfrm>
            <a:off x="11429319" y="18066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8" name="object 288"/>
          <p:cNvSpPr/>
          <p:nvPr/>
        </p:nvSpPr>
        <p:spPr>
          <a:xfrm>
            <a:off x="11605370" y="18066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9" name="object 289"/>
          <p:cNvSpPr/>
          <p:nvPr/>
        </p:nvSpPr>
        <p:spPr>
          <a:xfrm>
            <a:off x="11781421" y="18066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0" name="object 290"/>
          <p:cNvSpPr/>
          <p:nvPr/>
        </p:nvSpPr>
        <p:spPr>
          <a:xfrm>
            <a:off x="11957473" y="18066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1" name="object 291"/>
          <p:cNvSpPr/>
          <p:nvPr/>
        </p:nvSpPr>
        <p:spPr>
          <a:xfrm>
            <a:off x="12133524" y="18066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2" name="object 292"/>
          <p:cNvSpPr/>
          <p:nvPr/>
        </p:nvSpPr>
        <p:spPr>
          <a:xfrm>
            <a:off x="10549062" y="3567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3" name="object 293"/>
          <p:cNvSpPr/>
          <p:nvPr/>
        </p:nvSpPr>
        <p:spPr>
          <a:xfrm>
            <a:off x="10725113" y="3567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4" name="object 294"/>
          <p:cNvSpPr/>
          <p:nvPr/>
        </p:nvSpPr>
        <p:spPr>
          <a:xfrm>
            <a:off x="10901164" y="3567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5" name="object 295"/>
          <p:cNvSpPr/>
          <p:nvPr/>
        </p:nvSpPr>
        <p:spPr>
          <a:xfrm>
            <a:off x="11077215" y="3567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6" name="object 296"/>
          <p:cNvSpPr/>
          <p:nvPr/>
        </p:nvSpPr>
        <p:spPr>
          <a:xfrm>
            <a:off x="11253267" y="3567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7" name="object 297"/>
          <p:cNvSpPr/>
          <p:nvPr/>
        </p:nvSpPr>
        <p:spPr>
          <a:xfrm>
            <a:off x="11429319" y="3567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8" name="object 298"/>
          <p:cNvSpPr/>
          <p:nvPr/>
        </p:nvSpPr>
        <p:spPr>
          <a:xfrm>
            <a:off x="11605370" y="3567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9" name="object 299"/>
          <p:cNvSpPr/>
          <p:nvPr/>
        </p:nvSpPr>
        <p:spPr>
          <a:xfrm>
            <a:off x="11781421" y="3567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0" name="object 300"/>
          <p:cNvSpPr/>
          <p:nvPr/>
        </p:nvSpPr>
        <p:spPr>
          <a:xfrm>
            <a:off x="11957473" y="3567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1" name="object 301"/>
          <p:cNvSpPr/>
          <p:nvPr/>
        </p:nvSpPr>
        <p:spPr>
          <a:xfrm>
            <a:off x="12133524" y="3567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2" name="object 302"/>
          <p:cNvSpPr/>
          <p:nvPr/>
        </p:nvSpPr>
        <p:spPr>
          <a:xfrm>
            <a:off x="10549062" y="5327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3" name="object 303"/>
          <p:cNvSpPr/>
          <p:nvPr/>
        </p:nvSpPr>
        <p:spPr>
          <a:xfrm>
            <a:off x="10725113" y="5327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4" name="object 304"/>
          <p:cNvSpPr/>
          <p:nvPr/>
        </p:nvSpPr>
        <p:spPr>
          <a:xfrm>
            <a:off x="10901164" y="5327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5" name="object 305"/>
          <p:cNvSpPr/>
          <p:nvPr/>
        </p:nvSpPr>
        <p:spPr>
          <a:xfrm>
            <a:off x="11077215" y="5327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6" name="object 306"/>
          <p:cNvSpPr/>
          <p:nvPr/>
        </p:nvSpPr>
        <p:spPr>
          <a:xfrm>
            <a:off x="11253267" y="5327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7" name="object 307"/>
          <p:cNvSpPr/>
          <p:nvPr/>
        </p:nvSpPr>
        <p:spPr>
          <a:xfrm>
            <a:off x="11429319" y="5327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8" name="object 308"/>
          <p:cNvSpPr/>
          <p:nvPr/>
        </p:nvSpPr>
        <p:spPr>
          <a:xfrm>
            <a:off x="11605370" y="5327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9" name="object 309"/>
          <p:cNvSpPr/>
          <p:nvPr/>
        </p:nvSpPr>
        <p:spPr>
          <a:xfrm>
            <a:off x="11781421" y="5327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0" name="object 310"/>
          <p:cNvSpPr/>
          <p:nvPr/>
        </p:nvSpPr>
        <p:spPr>
          <a:xfrm>
            <a:off x="11957473" y="5327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1" name="object 311"/>
          <p:cNvSpPr/>
          <p:nvPr/>
        </p:nvSpPr>
        <p:spPr>
          <a:xfrm>
            <a:off x="12133524" y="5327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2" name="object 312"/>
          <p:cNvSpPr/>
          <p:nvPr/>
        </p:nvSpPr>
        <p:spPr>
          <a:xfrm>
            <a:off x="10549062" y="7088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3" name="object 313"/>
          <p:cNvSpPr/>
          <p:nvPr/>
        </p:nvSpPr>
        <p:spPr>
          <a:xfrm>
            <a:off x="10725113" y="7088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4" name="object 314"/>
          <p:cNvSpPr/>
          <p:nvPr/>
        </p:nvSpPr>
        <p:spPr>
          <a:xfrm>
            <a:off x="10901164" y="7088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5" name="object 315"/>
          <p:cNvSpPr/>
          <p:nvPr/>
        </p:nvSpPr>
        <p:spPr>
          <a:xfrm>
            <a:off x="11077215" y="7088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6" name="object 316"/>
          <p:cNvSpPr/>
          <p:nvPr/>
        </p:nvSpPr>
        <p:spPr>
          <a:xfrm>
            <a:off x="11253267" y="7088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7" name="object 317"/>
          <p:cNvSpPr/>
          <p:nvPr/>
        </p:nvSpPr>
        <p:spPr>
          <a:xfrm>
            <a:off x="11429319" y="7088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8" name="object 318"/>
          <p:cNvSpPr/>
          <p:nvPr/>
        </p:nvSpPr>
        <p:spPr>
          <a:xfrm>
            <a:off x="11605370" y="7088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9" name="object 319"/>
          <p:cNvSpPr/>
          <p:nvPr/>
        </p:nvSpPr>
        <p:spPr>
          <a:xfrm>
            <a:off x="11781421" y="7088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0" name="object 320"/>
          <p:cNvSpPr/>
          <p:nvPr/>
        </p:nvSpPr>
        <p:spPr>
          <a:xfrm>
            <a:off x="11957473" y="7088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1" name="object 321"/>
          <p:cNvSpPr/>
          <p:nvPr/>
        </p:nvSpPr>
        <p:spPr>
          <a:xfrm>
            <a:off x="12133524" y="7088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2" name="object 322"/>
          <p:cNvSpPr/>
          <p:nvPr/>
        </p:nvSpPr>
        <p:spPr>
          <a:xfrm>
            <a:off x="10549062" y="8848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3" name="object 323"/>
          <p:cNvSpPr/>
          <p:nvPr/>
        </p:nvSpPr>
        <p:spPr>
          <a:xfrm>
            <a:off x="10725113" y="8848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4" name="object 324"/>
          <p:cNvSpPr/>
          <p:nvPr/>
        </p:nvSpPr>
        <p:spPr>
          <a:xfrm>
            <a:off x="10901164" y="8848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5" name="object 325"/>
          <p:cNvSpPr/>
          <p:nvPr/>
        </p:nvSpPr>
        <p:spPr>
          <a:xfrm>
            <a:off x="11077215" y="8848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6" name="object 326"/>
          <p:cNvSpPr/>
          <p:nvPr/>
        </p:nvSpPr>
        <p:spPr>
          <a:xfrm>
            <a:off x="11253267" y="8848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7" name="object 327"/>
          <p:cNvSpPr/>
          <p:nvPr/>
        </p:nvSpPr>
        <p:spPr>
          <a:xfrm>
            <a:off x="11429319" y="8848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8" name="object 328"/>
          <p:cNvSpPr/>
          <p:nvPr/>
        </p:nvSpPr>
        <p:spPr>
          <a:xfrm>
            <a:off x="11605370" y="8848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9" name="object 329"/>
          <p:cNvSpPr/>
          <p:nvPr/>
        </p:nvSpPr>
        <p:spPr>
          <a:xfrm>
            <a:off x="11781421" y="8848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0" name="object 330"/>
          <p:cNvSpPr/>
          <p:nvPr/>
        </p:nvSpPr>
        <p:spPr>
          <a:xfrm>
            <a:off x="11957473" y="8848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1" name="object 331"/>
          <p:cNvSpPr/>
          <p:nvPr/>
        </p:nvSpPr>
        <p:spPr>
          <a:xfrm>
            <a:off x="12133524" y="8848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2" name="object 332"/>
          <p:cNvSpPr/>
          <p:nvPr/>
        </p:nvSpPr>
        <p:spPr>
          <a:xfrm>
            <a:off x="10549062" y="106091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3" name="object 333"/>
          <p:cNvSpPr/>
          <p:nvPr/>
        </p:nvSpPr>
        <p:spPr>
          <a:xfrm>
            <a:off x="10725113" y="106091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4" name="object 334"/>
          <p:cNvSpPr/>
          <p:nvPr/>
        </p:nvSpPr>
        <p:spPr>
          <a:xfrm>
            <a:off x="10901164" y="106091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5" name="object 335"/>
          <p:cNvSpPr/>
          <p:nvPr/>
        </p:nvSpPr>
        <p:spPr>
          <a:xfrm>
            <a:off x="11077215" y="106091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6" name="object 336"/>
          <p:cNvSpPr/>
          <p:nvPr/>
        </p:nvSpPr>
        <p:spPr>
          <a:xfrm>
            <a:off x="11253267" y="106091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7" name="object 337"/>
          <p:cNvSpPr/>
          <p:nvPr/>
        </p:nvSpPr>
        <p:spPr>
          <a:xfrm>
            <a:off x="11429319" y="106091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8" name="object 338"/>
          <p:cNvSpPr/>
          <p:nvPr/>
        </p:nvSpPr>
        <p:spPr>
          <a:xfrm>
            <a:off x="11605370" y="106091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9" name="object 339"/>
          <p:cNvSpPr/>
          <p:nvPr/>
        </p:nvSpPr>
        <p:spPr>
          <a:xfrm>
            <a:off x="11781421" y="106091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0" name="object 340"/>
          <p:cNvSpPr/>
          <p:nvPr/>
        </p:nvSpPr>
        <p:spPr>
          <a:xfrm>
            <a:off x="11957473" y="106091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1" name="object 341"/>
          <p:cNvSpPr/>
          <p:nvPr/>
        </p:nvSpPr>
        <p:spPr>
          <a:xfrm>
            <a:off x="12133524" y="106091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2" name="object 342"/>
          <p:cNvSpPr/>
          <p:nvPr/>
        </p:nvSpPr>
        <p:spPr>
          <a:xfrm>
            <a:off x="10549062" y="123697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3" name="object 343"/>
          <p:cNvSpPr/>
          <p:nvPr/>
        </p:nvSpPr>
        <p:spPr>
          <a:xfrm>
            <a:off x="10725113" y="123697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4" name="object 344"/>
          <p:cNvSpPr/>
          <p:nvPr/>
        </p:nvSpPr>
        <p:spPr>
          <a:xfrm>
            <a:off x="10901164" y="123697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5" name="object 345"/>
          <p:cNvSpPr/>
          <p:nvPr/>
        </p:nvSpPr>
        <p:spPr>
          <a:xfrm>
            <a:off x="11077215" y="123697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6" name="object 346"/>
          <p:cNvSpPr/>
          <p:nvPr/>
        </p:nvSpPr>
        <p:spPr>
          <a:xfrm>
            <a:off x="11253267" y="123697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7" name="object 347"/>
          <p:cNvSpPr/>
          <p:nvPr/>
        </p:nvSpPr>
        <p:spPr>
          <a:xfrm>
            <a:off x="11429319" y="123697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8" name="object 348"/>
          <p:cNvSpPr/>
          <p:nvPr/>
        </p:nvSpPr>
        <p:spPr>
          <a:xfrm>
            <a:off x="11605370" y="123697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9" name="object 349"/>
          <p:cNvSpPr/>
          <p:nvPr/>
        </p:nvSpPr>
        <p:spPr>
          <a:xfrm>
            <a:off x="11781421" y="123697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0" name="object 350"/>
          <p:cNvSpPr/>
          <p:nvPr/>
        </p:nvSpPr>
        <p:spPr>
          <a:xfrm>
            <a:off x="11957473" y="123697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1" name="object 351"/>
          <p:cNvSpPr/>
          <p:nvPr/>
        </p:nvSpPr>
        <p:spPr>
          <a:xfrm>
            <a:off x="12133524" y="123697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2" name="object 352"/>
          <p:cNvSpPr/>
          <p:nvPr/>
        </p:nvSpPr>
        <p:spPr>
          <a:xfrm>
            <a:off x="10549062" y="14130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3" name="object 353"/>
          <p:cNvSpPr/>
          <p:nvPr/>
        </p:nvSpPr>
        <p:spPr>
          <a:xfrm>
            <a:off x="10725113" y="14130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4" name="object 354"/>
          <p:cNvSpPr/>
          <p:nvPr/>
        </p:nvSpPr>
        <p:spPr>
          <a:xfrm>
            <a:off x="10901164" y="14130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5" name="object 355"/>
          <p:cNvSpPr/>
          <p:nvPr/>
        </p:nvSpPr>
        <p:spPr>
          <a:xfrm>
            <a:off x="11077215" y="14130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6" name="object 356"/>
          <p:cNvSpPr/>
          <p:nvPr/>
        </p:nvSpPr>
        <p:spPr>
          <a:xfrm>
            <a:off x="11253267" y="14130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7" name="object 357"/>
          <p:cNvSpPr/>
          <p:nvPr/>
        </p:nvSpPr>
        <p:spPr>
          <a:xfrm>
            <a:off x="11429319" y="14130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8" name="object 358"/>
          <p:cNvSpPr/>
          <p:nvPr/>
        </p:nvSpPr>
        <p:spPr>
          <a:xfrm>
            <a:off x="11605370" y="14130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9" name="object 359"/>
          <p:cNvSpPr/>
          <p:nvPr/>
        </p:nvSpPr>
        <p:spPr>
          <a:xfrm>
            <a:off x="11781421" y="14130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0" name="object 360"/>
          <p:cNvSpPr/>
          <p:nvPr/>
        </p:nvSpPr>
        <p:spPr>
          <a:xfrm>
            <a:off x="11957473" y="14130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1" name="object 361"/>
          <p:cNvSpPr/>
          <p:nvPr/>
        </p:nvSpPr>
        <p:spPr>
          <a:xfrm>
            <a:off x="12133524" y="14130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2" name="object 362"/>
          <p:cNvSpPr/>
          <p:nvPr/>
        </p:nvSpPr>
        <p:spPr>
          <a:xfrm>
            <a:off x="10549062" y="15890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3" name="object 363"/>
          <p:cNvSpPr/>
          <p:nvPr/>
        </p:nvSpPr>
        <p:spPr>
          <a:xfrm>
            <a:off x="10725113" y="15890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4" name="object 364"/>
          <p:cNvSpPr/>
          <p:nvPr/>
        </p:nvSpPr>
        <p:spPr>
          <a:xfrm>
            <a:off x="10901164" y="15890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5" name="object 365"/>
          <p:cNvSpPr/>
          <p:nvPr/>
        </p:nvSpPr>
        <p:spPr>
          <a:xfrm>
            <a:off x="11077215" y="15890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6" name="object 366"/>
          <p:cNvSpPr/>
          <p:nvPr/>
        </p:nvSpPr>
        <p:spPr>
          <a:xfrm>
            <a:off x="11253267" y="15890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7" name="object 367"/>
          <p:cNvSpPr/>
          <p:nvPr/>
        </p:nvSpPr>
        <p:spPr>
          <a:xfrm>
            <a:off x="11429319" y="15890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8" name="object 368"/>
          <p:cNvSpPr/>
          <p:nvPr/>
        </p:nvSpPr>
        <p:spPr>
          <a:xfrm>
            <a:off x="11605370" y="15890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9" name="object 369"/>
          <p:cNvSpPr/>
          <p:nvPr/>
        </p:nvSpPr>
        <p:spPr>
          <a:xfrm>
            <a:off x="11781421" y="15890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0" name="object 370"/>
          <p:cNvSpPr/>
          <p:nvPr/>
        </p:nvSpPr>
        <p:spPr>
          <a:xfrm>
            <a:off x="11957473" y="15890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1" name="object 371"/>
          <p:cNvSpPr/>
          <p:nvPr/>
        </p:nvSpPr>
        <p:spPr>
          <a:xfrm>
            <a:off x="12133524" y="15890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2" name="object 372"/>
          <p:cNvSpPr/>
          <p:nvPr/>
        </p:nvSpPr>
        <p:spPr>
          <a:xfrm>
            <a:off x="10549062" y="17651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3" name="object 373"/>
          <p:cNvSpPr/>
          <p:nvPr/>
        </p:nvSpPr>
        <p:spPr>
          <a:xfrm>
            <a:off x="10725113" y="17651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4" name="object 374"/>
          <p:cNvSpPr/>
          <p:nvPr/>
        </p:nvSpPr>
        <p:spPr>
          <a:xfrm>
            <a:off x="10901164" y="17651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5" name="object 375"/>
          <p:cNvSpPr/>
          <p:nvPr/>
        </p:nvSpPr>
        <p:spPr>
          <a:xfrm>
            <a:off x="11077215" y="17651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6" name="object 376"/>
          <p:cNvSpPr/>
          <p:nvPr/>
        </p:nvSpPr>
        <p:spPr>
          <a:xfrm>
            <a:off x="11253267" y="17651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7" name="object 377"/>
          <p:cNvSpPr/>
          <p:nvPr/>
        </p:nvSpPr>
        <p:spPr>
          <a:xfrm>
            <a:off x="11429319" y="17651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8" name="object 378"/>
          <p:cNvSpPr/>
          <p:nvPr/>
        </p:nvSpPr>
        <p:spPr>
          <a:xfrm>
            <a:off x="11605370" y="17651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9" name="object 379"/>
          <p:cNvSpPr/>
          <p:nvPr/>
        </p:nvSpPr>
        <p:spPr>
          <a:xfrm>
            <a:off x="11781421" y="17651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0" name="object 380"/>
          <p:cNvSpPr/>
          <p:nvPr/>
        </p:nvSpPr>
        <p:spPr>
          <a:xfrm>
            <a:off x="11957473" y="17651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1" name="object 381"/>
          <p:cNvSpPr/>
          <p:nvPr/>
        </p:nvSpPr>
        <p:spPr>
          <a:xfrm>
            <a:off x="12133524" y="17651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2" name="object 382"/>
          <p:cNvSpPr/>
          <p:nvPr/>
        </p:nvSpPr>
        <p:spPr>
          <a:xfrm>
            <a:off x="10549062" y="19411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3" name="object 383"/>
          <p:cNvSpPr/>
          <p:nvPr/>
        </p:nvSpPr>
        <p:spPr>
          <a:xfrm>
            <a:off x="10725113" y="19411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4" name="object 384"/>
          <p:cNvSpPr/>
          <p:nvPr/>
        </p:nvSpPr>
        <p:spPr>
          <a:xfrm>
            <a:off x="10901164" y="19411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5" name="object 385"/>
          <p:cNvSpPr/>
          <p:nvPr/>
        </p:nvSpPr>
        <p:spPr>
          <a:xfrm>
            <a:off x="11077215" y="19411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6" name="object 386"/>
          <p:cNvSpPr/>
          <p:nvPr/>
        </p:nvSpPr>
        <p:spPr>
          <a:xfrm>
            <a:off x="11253267" y="19411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7" name="object 387"/>
          <p:cNvSpPr/>
          <p:nvPr/>
        </p:nvSpPr>
        <p:spPr>
          <a:xfrm>
            <a:off x="11429319" y="19411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8" name="object 388"/>
          <p:cNvSpPr/>
          <p:nvPr/>
        </p:nvSpPr>
        <p:spPr>
          <a:xfrm>
            <a:off x="11605370" y="19411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9" name="object 389"/>
          <p:cNvSpPr/>
          <p:nvPr/>
        </p:nvSpPr>
        <p:spPr>
          <a:xfrm>
            <a:off x="11781421" y="19411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0" name="object 390"/>
          <p:cNvSpPr/>
          <p:nvPr/>
        </p:nvSpPr>
        <p:spPr>
          <a:xfrm>
            <a:off x="11957473" y="19411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1" name="object 391"/>
          <p:cNvSpPr/>
          <p:nvPr/>
        </p:nvSpPr>
        <p:spPr>
          <a:xfrm>
            <a:off x="12133524" y="19411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2" name="object 392"/>
          <p:cNvSpPr/>
          <p:nvPr/>
        </p:nvSpPr>
        <p:spPr>
          <a:xfrm>
            <a:off x="10549062" y="21172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3" name="object 393"/>
          <p:cNvSpPr/>
          <p:nvPr/>
        </p:nvSpPr>
        <p:spPr>
          <a:xfrm>
            <a:off x="10725113" y="21172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4" name="object 394"/>
          <p:cNvSpPr/>
          <p:nvPr/>
        </p:nvSpPr>
        <p:spPr>
          <a:xfrm>
            <a:off x="10901164" y="21172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5" name="object 395"/>
          <p:cNvSpPr/>
          <p:nvPr/>
        </p:nvSpPr>
        <p:spPr>
          <a:xfrm>
            <a:off x="11077215" y="21172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6" name="object 396"/>
          <p:cNvSpPr/>
          <p:nvPr/>
        </p:nvSpPr>
        <p:spPr>
          <a:xfrm>
            <a:off x="11253267" y="21172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7" name="object 397"/>
          <p:cNvSpPr/>
          <p:nvPr/>
        </p:nvSpPr>
        <p:spPr>
          <a:xfrm>
            <a:off x="11429319" y="21172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8" name="object 398"/>
          <p:cNvSpPr/>
          <p:nvPr/>
        </p:nvSpPr>
        <p:spPr>
          <a:xfrm>
            <a:off x="11605370" y="21172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9" name="object 399"/>
          <p:cNvSpPr/>
          <p:nvPr/>
        </p:nvSpPr>
        <p:spPr>
          <a:xfrm>
            <a:off x="11781421" y="21172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0" name="object 400"/>
          <p:cNvSpPr/>
          <p:nvPr/>
        </p:nvSpPr>
        <p:spPr>
          <a:xfrm>
            <a:off x="11957473" y="21172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1" name="object 401"/>
          <p:cNvSpPr/>
          <p:nvPr/>
        </p:nvSpPr>
        <p:spPr>
          <a:xfrm>
            <a:off x="12133524" y="21172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2" name="object 402"/>
          <p:cNvSpPr/>
          <p:nvPr/>
        </p:nvSpPr>
        <p:spPr>
          <a:xfrm>
            <a:off x="10549062" y="23059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3" name="object 403"/>
          <p:cNvSpPr/>
          <p:nvPr/>
        </p:nvSpPr>
        <p:spPr>
          <a:xfrm>
            <a:off x="10725113" y="23059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4" name="object 404"/>
          <p:cNvSpPr/>
          <p:nvPr/>
        </p:nvSpPr>
        <p:spPr>
          <a:xfrm>
            <a:off x="10901164" y="23059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5" name="object 405"/>
          <p:cNvSpPr/>
          <p:nvPr/>
        </p:nvSpPr>
        <p:spPr>
          <a:xfrm>
            <a:off x="11077215" y="23059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6" name="object 406"/>
          <p:cNvSpPr/>
          <p:nvPr/>
        </p:nvSpPr>
        <p:spPr>
          <a:xfrm>
            <a:off x="11253267" y="23059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7" name="object 407"/>
          <p:cNvSpPr/>
          <p:nvPr/>
        </p:nvSpPr>
        <p:spPr>
          <a:xfrm>
            <a:off x="11429319" y="23059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8" name="object 408"/>
          <p:cNvSpPr/>
          <p:nvPr/>
        </p:nvSpPr>
        <p:spPr>
          <a:xfrm>
            <a:off x="11605370" y="23059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9" name="object 409"/>
          <p:cNvSpPr/>
          <p:nvPr/>
        </p:nvSpPr>
        <p:spPr>
          <a:xfrm>
            <a:off x="11781421" y="23059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0" name="object 410"/>
          <p:cNvSpPr/>
          <p:nvPr/>
        </p:nvSpPr>
        <p:spPr>
          <a:xfrm>
            <a:off x="11957473" y="23059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1" name="object 411"/>
          <p:cNvSpPr/>
          <p:nvPr/>
        </p:nvSpPr>
        <p:spPr>
          <a:xfrm>
            <a:off x="12133524" y="23059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2" name="object 412"/>
          <p:cNvSpPr/>
          <p:nvPr/>
        </p:nvSpPr>
        <p:spPr>
          <a:xfrm>
            <a:off x="10549062" y="248203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3" name="object 413"/>
          <p:cNvSpPr/>
          <p:nvPr/>
        </p:nvSpPr>
        <p:spPr>
          <a:xfrm>
            <a:off x="10725113" y="248203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4" name="object 414"/>
          <p:cNvSpPr/>
          <p:nvPr/>
        </p:nvSpPr>
        <p:spPr>
          <a:xfrm>
            <a:off x="10901164" y="248203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5" name="object 415"/>
          <p:cNvSpPr/>
          <p:nvPr/>
        </p:nvSpPr>
        <p:spPr>
          <a:xfrm>
            <a:off x="11077215" y="248203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6" name="object 416"/>
          <p:cNvSpPr/>
          <p:nvPr/>
        </p:nvSpPr>
        <p:spPr>
          <a:xfrm>
            <a:off x="11253267" y="248203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7" name="object 417"/>
          <p:cNvSpPr/>
          <p:nvPr/>
        </p:nvSpPr>
        <p:spPr>
          <a:xfrm>
            <a:off x="11429319" y="248203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8" name="object 418"/>
          <p:cNvSpPr/>
          <p:nvPr/>
        </p:nvSpPr>
        <p:spPr>
          <a:xfrm>
            <a:off x="11605370" y="248203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9" name="object 419"/>
          <p:cNvSpPr/>
          <p:nvPr/>
        </p:nvSpPr>
        <p:spPr>
          <a:xfrm>
            <a:off x="11781421" y="248203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0" name="object 420"/>
          <p:cNvSpPr/>
          <p:nvPr/>
        </p:nvSpPr>
        <p:spPr>
          <a:xfrm>
            <a:off x="11957473" y="248203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1" name="object 421"/>
          <p:cNvSpPr/>
          <p:nvPr/>
        </p:nvSpPr>
        <p:spPr>
          <a:xfrm>
            <a:off x="12133524" y="248203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2" name="object 422"/>
          <p:cNvSpPr/>
          <p:nvPr/>
        </p:nvSpPr>
        <p:spPr>
          <a:xfrm>
            <a:off x="10549062" y="26580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3" name="object 423"/>
          <p:cNvSpPr/>
          <p:nvPr/>
        </p:nvSpPr>
        <p:spPr>
          <a:xfrm>
            <a:off x="10725113" y="26580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4" name="object 424"/>
          <p:cNvSpPr/>
          <p:nvPr/>
        </p:nvSpPr>
        <p:spPr>
          <a:xfrm>
            <a:off x="10901164" y="26580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5" name="object 425"/>
          <p:cNvSpPr/>
          <p:nvPr/>
        </p:nvSpPr>
        <p:spPr>
          <a:xfrm>
            <a:off x="11077215" y="26580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6" name="object 426"/>
          <p:cNvSpPr/>
          <p:nvPr/>
        </p:nvSpPr>
        <p:spPr>
          <a:xfrm>
            <a:off x="11253267" y="26580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7" name="object 427"/>
          <p:cNvSpPr/>
          <p:nvPr/>
        </p:nvSpPr>
        <p:spPr>
          <a:xfrm>
            <a:off x="11429319" y="26580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8" name="object 428"/>
          <p:cNvSpPr/>
          <p:nvPr/>
        </p:nvSpPr>
        <p:spPr>
          <a:xfrm>
            <a:off x="11605370" y="26580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9" name="object 429"/>
          <p:cNvSpPr/>
          <p:nvPr/>
        </p:nvSpPr>
        <p:spPr>
          <a:xfrm>
            <a:off x="11781421" y="26580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0" name="object 430"/>
          <p:cNvSpPr/>
          <p:nvPr/>
        </p:nvSpPr>
        <p:spPr>
          <a:xfrm>
            <a:off x="11957473" y="26580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1" name="object 431"/>
          <p:cNvSpPr/>
          <p:nvPr/>
        </p:nvSpPr>
        <p:spPr>
          <a:xfrm>
            <a:off x="12133524" y="26580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2" name="object 432"/>
          <p:cNvSpPr/>
          <p:nvPr/>
        </p:nvSpPr>
        <p:spPr>
          <a:xfrm>
            <a:off x="10549062" y="283413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3" name="object 433"/>
          <p:cNvSpPr/>
          <p:nvPr/>
        </p:nvSpPr>
        <p:spPr>
          <a:xfrm>
            <a:off x="10725113" y="283413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4" name="object 434"/>
          <p:cNvSpPr/>
          <p:nvPr/>
        </p:nvSpPr>
        <p:spPr>
          <a:xfrm>
            <a:off x="10901164" y="283413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5" name="object 435"/>
          <p:cNvSpPr/>
          <p:nvPr/>
        </p:nvSpPr>
        <p:spPr>
          <a:xfrm>
            <a:off x="11077215" y="283413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6" name="object 436"/>
          <p:cNvSpPr/>
          <p:nvPr/>
        </p:nvSpPr>
        <p:spPr>
          <a:xfrm>
            <a:off x="11253267" y="283413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7" name="object 437"/>
          <p:cNvSpPr/>
          <p:nvPr/>
        </p:nvSpPr>
        <p:spPr>
          <a:xfrm>
            <a:off x="11429319" y="283413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8" name="object 438"/>
          <p:cNvSpPr/>
          <p:nvPr/>
        </p:nvSpPr>
        <p:spPr>
          <a:xfrm>
            <a:off x="11605370" y="283413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9" name="object 439"/>
          <p:cNvSpPr/>
          <p:nvPr/>
        </p:nvSpPr>
        <p:spPr>
          <a:xfrm>
            <a:off x="11781421" y="283413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0" name="object 440"/>
          <p:cNvSpPr/>
          <p:nvPr/>
        </p:nvSpPr>
        <p:spPr>
          <a:xfrm>
            <a:off x="11957473" y="283413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1" name="object 441"/>
          <p:cNvSpPr/>
          <p:nvPr/>
        </p:nvSpPr>
        <p:spPr>
          <a:xfrm>
            <a:off x="12133524" y="283413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2" name="object 442"/>
          <p:cNvSpPr/>
          <p:nvPr/>
        </p:nvSpPr>
        <p:spPr>
          <a:xfrm>
            <a:off x="10549062" y="301018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3" name="object 443"/>
          <p:cNvSpPr/>
          <p:nvPr/>
        </p:nvSpPr>
        <p:spPr>
          <a:xfrm>
            <a:off x="10725113" y="301018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4" name="object 444"/>
          <p:cNvSpPr/>
          <p:nvPr/>
        </p:nvSpPr>
        <p:spPr>
          <a:xfrm>
            <a:off x="10901164" y="301018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5" name="object 445"/>
          <p:cNvSpPr/>
          <p:nvPr/>
        </p:nvSpPr>
        <p:spPr>
          <a:xfrm>
            <a:off x="11077215" y="301018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6" name="object 446"/>
          <p:cNvSpPr/>
          <p:nvPr/>
        </p:nvSpPr>
        <p:spPr>
          <a:xfrm>
            <a:off x="11253267" y="301018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7" name="object 447"/>
          <p:cNvSpPr/>
          <p:nvPr/>
        </p:nvSpPr>
        <p:spPr>
          <a:xfrm>
            <a:off x="11429319" y="301018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8" name="object 448"/>
          <p:cNvSpPr/>
          <p:nvPr/>
        </p:nvSpPr>
        <p:spPr>
          <a:xfrm>
            <a:off x="11605370" y="301018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9" name="object 449"/>
          <p:cNvSpPr/>
          <p:nvPr/>
        </p:nvSpPr>
        <p:spPr>
          <a:xfrm>
            <a:off x="11781421" y="301018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0" name="object 450"/>
          <p:cNvSpPr/>
          <p:nvPr/>
        </p:nvSpPr>
        <p:spPr>
          <a:xfrm>
            <a:off x="11957473" y="301018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1" name="object 451"/>
          <p:cNvSpPr/>
          <p:nvPr/>
        </p:nvSpPr>
        <p:spPr>
          <a:xfrm>
            <a:off x="12133524" y="301018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2" name="object 452"/>
          <p:cNvSpPr/>
          <p:nvPr/>
        </p:nvSpPr>
        <p:spPr>
          <a:xfrm>
            <a:off x="10549062" y="318623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3" name="object 453"/>
          <p:cNvSpPr/>
          <p:nvPr/>
        </p:nvSpPr>
        <p:spPr>
          <a:xfrm>
            <a:off x="10725113" y="318623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4" name="object 454"/>
          <p:cNvSpPr/>
          <p:nvPr/>
        </p:nvSpPr>
        <p:spPr>
          <a:xfrm>
            <a:off x="10901164" y="318623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5" name="object 455"/>
          <p:cNvSpPr/>
          <p:nvPr/>
        </p:nvSpPr>
        <p:spPr>
          <a:xfrm>
            <a:off x="11077215" y="318623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6" name="object 456"/>
          <p:cNvSpPr/>
          <p:nvPr/>
        </p:nvSpPr>
        <p:spPr>
          <a:xfrm>
            <a:off x="11253267" y="318623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7" name="object 457"/>
          <p:cNvSpPr/>
          <p:nvPr/>
        </p:nvSpPr>
        <p:spPr>
          <a:xfrm>
            <a:off x="11429319" y="318623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8" name="object 458"/>
          <p:cNvSpPr/>
          <p:nvPr/>
        </p:nvSpPr>
        <p:spPr>
          <a:xfrm>
            <a:off x="11605370" y="318623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9" name="object 459"/>
          <p:cNvSpPr/>
          <p:nvPr/>
        </p:nvSpPr>
        <p:spPr>
          <a:xfrm>
            <a:off x="11781421" y="318623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0" name="object 460"/>
          <p:cNvSpPr/>
          <p:nvPr/>
        </p:nvSpPr>
        <p:spPr>
          <a:xfrm>
            <a:off x="11957473" y="318623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1" name="object 461"/>
          <p:cNvSpPr/>
          <p:nvPr/>
        </p:nvSpPr>
        <p:spPr>
          <a:xfrm>
            <a:off x="12133524" y="318623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2" name="object 462"/>
          <p:cNvSpPr/>
          <p:nvPr/>
        </p:nvSpPr>
        <p:spPr>
          <a:xfrm>
            <a:off x="10549062" y="336228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3" name="object 463"/>
          <p:cNvSpPr/>
          <p:nvPr/>
        </p:nvSpPr>
        <p:spPr>
          <a:xfrm>
            <a:off x="10725113" y="336228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4" name="object 464"/>
          <p:cNvSpPr/>
          <p:nvPr/>
        </p:nvSpPr>
        <p:spPr>
          <a:xfrm>
            <a:off x="10901164" y="336228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5" name="object 465"/>
          <p:cNvSpPr/>
          <p:nvPr/>
        </p:nvSpPr>
        <p:spPr>
          <a:xfrm>
            <a:off x="11077215" y="336228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6" name="object 466"/>
          <p:cNvSpPr/>
          <p:nvPr/>
        </p:nvSpPr>
        <p:spPr>
          <a:xfrm>
            <a:off x="11253267" y="336228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7" name="object 467"/>
          <p:cNvSpPr/>
          <p:nvPr/>
        </p:nvSpPr>
        <p:spPr>
          <a:xfrm>
            <a:off x="11429319" y="336228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8" name="object 468"/>
          <p:cNvSpPr/>
          <p:nvPr/>
        </p:nvSpPr>
        <p:spPr>
          <a:xfrm>
            <a:off x="11605370" y="336228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9" name="object 469"/>
          <p:cNvSpPr/>
          <p:nvPr/>
        </p:nvSpPr>
        <p:spPr>
          <a:xfrm>
            <a:off x="11781421" y="336228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0" name="object 470"/>
          <p:cNvSpPr/>
          <p:nvPr/>
        </p:nvSpPr>
        <p:spPr>
          <a:xfrm>
            <a:off x="11957473" y="336228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1" name="object 471"/>
          <p:cNvSpPr/>
          <p:nvPr/>
        </p:nvSpPr>
        <p:spPr>
          <a:xfrm>
            <a:off x="12133524" y="336228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2" name="object 472"/>
          <p:cNvSpPr/>
          <p:nvPr/>
        </p:nvSpPr>
        <p:spPr>
          <a:xfrm>
            <a:off x="10549062" y="353834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3" name="object 473"/>
          <p:cNvSpPr/>
          <p:nvPr/>
        </p:nvSpPr>
        <p:spPr>
          <a:xfrm>
            <a:off x="10725113" y="353834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4" name="object 474"/>
          <p:cNvSpPr/>
          <p:nvPr/>
        </p:nvSpPr>
        <p:spPr>
          <a:xfrm>
            <a:off x="10901164" y="353834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5" name="object 475"/>
          <p:cNvSpPr/>
          <p:nvPr/>
        </p:nvSpPr>
        <p:spPr>
          <a:xfrm>
            <a:off x="11077215" y="353834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6" name="object 476"/>
          <p:cNvSpPr/>
          <p:nvPr/>
        </p:nvSpPr>
        <p:spPr>
          <a:xfrm>
            <a:off x="11253267" y="353834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7" name="object 477"/>
          <p:cNvSpPr/>
          <p:nvPr/>
        </p:nvSpPr>
        <p:spPr>
          <a:xfrm>
            <a:off x="11429319" y="353834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8" name="object 478"/>
          <p:cNvSpPr/>
          <p:nvPr/>
        </p:nvSpPr>
        <p:spPr>
          <a:xfrm>
            <a:off x="11605370" y="353834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9" name="object 479"/>
          <p:cNvSpPr/>
          <p:nvPr/>
        </p:nvSpPr>
        <p:spPr>
          <a:xfrm>
            <a:off x="11781421" y="353834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0" name="object 480"/>
          <p:cNvSpPr/>
          <p:nvPr/>
        </p:nvSpPr>
        <p:spPr>
          <a:xfrm>
            <a:off x="11957473" y="353834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1" name="object 481"/>
          <p:cNvSpPr/>
          <p:nvPr/>
        </p:nvSpPr>
        <p:spPr>
          <a:xfrm>
            <a:off x="12133524" y="353834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2" name="object 482"/>
          <p:cNvSpPr/>
          <p:nvPr/>
        </p:nvSpPr>
        <p:spPr>
          <a:xfrm>
            <a:off x="10549062" y="37143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3" name="object 483"/>
          <p:cNvSpPr/>
          <p:nvPr/>
        </p:nvSpPr>
        <p:spPr>
          <a:xfrm>
            <a:off x="10725113" y="37143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4" name="object 484"/>
          <p:cNvSpPr/>
          <p:nvPr/>
        </p:nvSpPr>
        <p:spPr>
          <a:xfrm>
            <a:off x="10901164" y="37143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5" name="object 485"/>
          <p:cNvSpPr/>
          <p:nvPr/>
        </p:nvSpPr>
        <p:spPr>
          <a:xfrm>
            <a:off x="11077215" y="37143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6" name="object 486"/>
          <p:cNvSpPr/>
          <p:nvPr/>
        </p:nvSpPr>
        <p:spPr>
          <a:xfrm>
            <a:off x="11253267" y="37143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7" name="object 487"/>
          <p:cNvSpPr/>
          <p:nvPr/>
        </p:nvSpPr>
        <p:spPr>
          <a:xfrm>
            <a:off x="11429319" y="37143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8" name="object 488"/>
          <p:cNvSpPr/>
          <p:nvPr/>
        </p:nvSpPr>
        <p:spPr>
          <a:xfrm>
            <a:off x="11605370" y="37143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9" name="object 489"/>
          <p:cNvSpPr/>
          <p:nvPr/>
        </p:nvSpPr>
        <p:spPr>
          <a:xfrm>
            <a:off x="11781421" y="37143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0" name="object 490"/>
          <p:cNvSpPr/>
          <p:nvPr/>
        </p:nvSpPr>
        <p:spPr>
          <a:xfrm>
            <a:off x="11957473" y="37143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1" name="object 491"/>
          <p:cNvSpPr/>
          <p:nvPr/>
        </p:nvSpPr>
        <p:spPr>
          <a:xfrm>
            <a:off x="12133524" y="37143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2" name="object 492"/>
          <p:cNvSpPr/>
          <p:nvPr/>
        </p:nvSpPr>
        <p:spPr>
          <a:xfrm>
            <a:off x="10549062" y="38904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3" name="object 493"/>
          <p:cNvSpPr/>
          <p:nvPr/>
        </p:nvSpPr>
        <p:spPr>
          <a:xfrm>
            <a:off x="10725113" y="38904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4" name="object 494"/>
          <p:cNvSpPr/>
          <p:nvPr/>
        </p:nvSpPr>
        <p:spPr>
          <a:xfrm>
            <a:off x="10901164" y="38904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5" name="object 495"/>
          <p:cNvSpPr/>
          <p:nvPr/>
        </p:nvSpPr>
        <p:spPr>
          <a:xfrm>
            <a:off x="11077215" y="38904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6" name="object 496"/>
          <p:cNvSpPr/>
          <p:nvPr/>
        </p:nvSpPr>
        <p:spPr>
          <a:xfrm>
            <a:off x="11253267" y="38904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7" name="object 497"/>
          <p:cNvSpPr/>
          <p:nvPr/>
        </p:nvSpPr>
        <p:spPr>
          <a:xfrm>
            <a:off x="11429319" y="38904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8" name="object 498"/>
          <p:cNvSpPr/>
          <p:nvPr/>
        </p:nvSpPr>
        <p:spPr>
          <a:xfrm>
            <a:off x="11605370" y="38904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9" name="object 499"/>
          <p:cNvSpPr/>
          <p:nvPr/>
        </p:nvSpPr>
        <p:spPr>
          <a:xfrm>
            <a:off x="11781421" y="38904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0" name="object 500"/>
          <p:cNvSpPr/>
          <p:nvPr/>
        </p:nvSpPr>
        <p:spPr>
          <a:xfrm>
            <a:off x="11957473" y="38904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1" name="object 501"/>
          <p:cNvSpPr/>
          <p:nvPr/>
        </p:nvSpPr>
        <p:spPr>
          <a:xfrm>
            <a:off x="12133524" y="38904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2" name="object 502"/>
          <p:cNvSpPr/>
          <p:nvPr/>
        </p:nvSpPr>
        <p:spPr>
          <a:xfrm>
            <a:off x="10549062" y="40664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3" name="object 503"/>
          <p:cNvSpPr/>
          <p:nvPr/>
        </p:nvSpPr>
        <p:spPr>
          <a:xfrm>
            <a:off x="10725113" y="40664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4" name="object 504"/>
          <p:cNvSpPr/>
          <p:nvPr/>
        </p:nvSpPr>
        <p:spPr>
          <a:xfrm>
            <a:off x="10901164" y="40664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5" name="object 505"/>
          <p:cNvSpPr/>
          <p:nvPr/>
        </p:nvSpPr>
        <p:spPr>
          <a:xfrm>
            <a:off x="11077215" y="40664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6" name="object 506"/>
          <p:cNvSpPr/>
          <p:nvPr/>
        </p:nvSpPr>
        <p:spPr>
          <a:xfrm>
            <a:off x="11253267" y="40664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7" name="object 507"/>
          <p:cNvSpPr/>
          <p:nvPr/>
        </p:nvSpPr>
        <p:spPr>
          <a:xfrm>
            <a:off x="11429319" y="40664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8" name="object 508"/>
          <p:cNvSpPr/>
          <p:nvPr/>
        </p:nvSpPr>
        <p:spPr>
          <a:xfrm>
            <a:off x="11605370" y="40664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9" name="object 509"/>
          <p:cNvSpPr/>
          <p:nvPr/>
        </p:nvSpPr>
        <p:spPr>
          <a:xfrm>
            <a:off x="11781421" y="40664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0" name="object 510"/>
          <p:cNvSpPr/>
          <p:nvPr/>
        </p:nvSpPr>
        <p:spPr>
          <a:xfrm>
            <a:off x="11957473" y="40664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1" name="object 511"/>
          <p:cNvSpPr/>
          <p:nvPr/>
        </p:nvSpPr>
        <p:spPr>
          <a:xfrm>
            <a:off x="12133524" y="40664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2" name="object 512"/>
          <p:cNvSpPr/>
          <p:nvPr/>
        </p:nvSpPr>
        <p:spPr>
          <a:xfrm>
            <a:off x="10549062" y="42425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3" name="object 513"/>
          <p:cNvSpPr/>
          <p:nvPr/>
        </p:nvSpPr>
        <p:spPr>
          <a:xfrm>
            <a:off x="10725113" y="42425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4" name="object 514"/>
          <p:cNvSpPr/>
          <p:nvPr/>
        </p:nvSpPr>
        <p:spPr>
          <a:xfrm>
            <a:off x="10901164" y="42425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5" name="object 515"/>
          <p:cNvSpPr/>
          <p:nvPr/>
        </p:nvSpPr>
        <p:spPr>
          <a:xfrm>
            <a:off x="11077215" y="42425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6" name="object 516"/>
          <p:cNvSpPr/>
          <p:nvPr/>
        </p:nvSpPr>
        <p:spPr>
          <a:xfrm>
            <a:off x="11253267" y="42425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7" name="object 517"/>
          <p:cNvSpPr/>
          <p:nvPr/>
        </p:nvSpPr>
        <p:spPr>
          <a:xfrm>
            <a:off x="11429319" y="42425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8" name="object 518"/>
          <p:cNvSpPr/>
          <p:nvPr/>
        </p:nvSpPr>
        <p:spPr>
          <a:xfrm>
            <a:off x="11605370" y="42425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9" name="object 519"/>
          <p:cNvSpPr/>
          <p:nvPr/>
        </p:nvSpPr>
        <p:spPr>
          <a:xfrm>
            <a:off x="11781421" y="42425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0" name="object 520"/>
          <p:cNvSpPr/>
          <p:nvPr/>
        </p:nvSpPr>
        <p:spPr>
          <a:xfrm>
            <a:off x="11957473" y="42425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1" name="object 521"/>
          <p:cNvSpPr/>
          <p:nvPr/>
        </p:nvSpPr>
        <p:spPr>
          <a:xfrm>
            <a:off x="12133524" y="42425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2" name="object 522"/>
          <p:cNvSpPr/>
          <p:nvPr/>
        </p:nvSpPr>
        <p:spPr>
          <a:xfrm>
            <a:off x="10549062" y="441859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3" name="object 523"/>
          <p:cNvSpPr/>
          <p:nvPr/>
        </p:nvSpPr>
        <p:spPr>
          <a:xfrm>
            <a:off x="10725113" y="441859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4" name="object 524"/>
          <p:cNvSpPr/>
          <p:nvPr/>
        </p:nvSpPr>
        <p:spPr>
          <a:xfrm>
            <a:off x="10901164" y="441859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5" name="object 525"/>
          <p:cNvSpPr/>
          <p:nvPr/>
        </p:nvSpPr>
        <p:spPr>
          <a:xfrm>
            <a:off x="11077215" y="441859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6" name="object 526"/>
          <p:cNvSpPr/>
          <p:nvPr/>
        </p:nvSpPr>
        <p:spPr>
          <a:xfrm>
            <a:off x="11253267" y="441859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7" name="object 527"/>
          <p:cNvSpPr/>
          <p:nvPr/>
        </p:nvSpPr>
        <p:spPr>
          <a:xfrm>
            <a:off x="11429319" y="441859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8" name="object 528"/>
          <p:cNvSpPr/>
          <p:nvPr/>
        </p:nvSpPr>
        <p:spPr>
          <a:xfrm>
            <a:off x="11605370" y="441859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9" name="object 529"/>
          <p:cNvSpPr/>
          <p:nvPr/>
        </p:nvSpPr>
        <p:spPr>
          <a:xfrm>
            <a:off x="11781421" y="441859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0" name="object 530"/>
          <p:cNvSpPr/>
          <p:nvPr/>
        </p:nvSpPr>
        <p:spPr>
          <a:xfrm>
            <a:off x="11957473" y="441859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1" name="object 531"/>
          <p:cNvSpPr/>
          <p:nvPr/>
        </p:nvSpPr>
        <p:spPr>
          <a:xfrm>
            <a:off x="12133524" y="441859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2" name="object 532"/>
          <p:cNvSpPr/>
          <p:nvPr/>
        </p:nvSpPr>
        <p:spPr>
          <a:xfrm>
            <a:off x="10549062" y="459464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3" name="object 533"/>
          <p:cNvSpPr/>
          <p:nvPr/>
        </p:nvSpPr>
        <p:spPr>
          <a:xfrm>
            <a:off x="10725113" y="459464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4" name="object 534"/>
          <p:cNvSpPr/>
          <p:nvPr/>
        </p:nvSpPr>
        <p:spPr>
          <a:xfrm>
            <a:off x="10901164" y="459464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5" name="object 535"/>
          <p:cNvSpPr/>
          <p:nvPr/>
        </p:nvSpPr>
        <p:spPr>
          <a:xfrm>
            <a:off x="11077215" y="459464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6" name="object 536"/>
          <p:cNvSpPr/>
          <p:nvPr/>
        </p:nvSpPr>
        <p:spPr>
          <a:xfrm>
            <a:off x="11253267" y="459464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7" name="object 537"/>
          <p:cNvSpPr/>
          <p:nvPr/>
        </p:nvSpPr>
        <p:spPr>
          <a:xfrm>
            <a:off x="11429319" y="459464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8" name="object 538"/>
          <p:cNvSpPr/>
          <p:nvPr/>
        </p:nvSpPr>
        <p:spPr>
          <a:xfrm>
            <a:off x="11605370" y="459464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9" name="object 539"/>
          <p:cNvSpPr/>
          <p:nvPr/>
        </p:nvSpPr>
        <p:spPr>
          <a:xfrm>
            <a:off x="11781421" y="459464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40" name="object 540"/>
          <p:cNvSpPr/>
          <p:nvPr/>
        </p:nvSpPr>
        <p:spPr>
          <a:xfrm>
            <a:off x="11957473" y="459464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41" name="object 541"/>
          <p:cNvSpPr/>
          <p:nvPr/>
        </p:nvSpPr>
        <p:spPr>
          <a:xfrm>
            <a:off x="12133524" y="459464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42" name="object 542"/>
          <p:cNvSpPr/>
          <p:nvPr/>
        </p:nvSpPr>
        <p:spPr>
          <a:xfrm>
            <a:off x="10549062" y="477069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43" name="object 543"/>
          <p:cNvSpPr/>
          <p:nvPr/>
        </p:nvSpPr>
        <p:spPr>
          <a:xfrm>
            <a:off x="10725113" y="477069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44" name="object 544"/>
          <p:cNvSpPr/>
          <p:nvPr/>
        </p:nvSpPr>
        <p:spPr>
          <a:xfrm>
            <a:off x="10901164" y="477069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45" name="object 545"/>
          <p:cNvSpPr/>
          <p:nvPr/>
        </p:nvSpPr>
        <p:spPr>
          <a:xfrm>
            <a:off x="11077215" y="477069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46" name="object 546"/>
          <p:cNvSpPr/>
          <p:nvPr/>
        </p:nvSpPr>
        <p:spPr>
          <a:xfrm>
            <a:off x="11253267" y="477069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47" name="object 547"/>
          <p:cNvSpPr/>
          <p:nvPr/>
        </p:nvSpPr>
        <p:spPr>
          <a:xfrm>
            <a:off x="11429319" y="477069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48" name="object 548"/>
          <p:cNvSpPr/>
          <p:nvPr/>
        </p:nvSpPr>
        <p:spPr>
          <a:xfrm>
            <a:off x="11605370" y="477069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49" name="object 549"/>
          <p:cNvSpPr/>
          <p:nvPr/>
        </p:nvSpPr>
        <p:spPr>
          <a:xfrm>
            <a:off x="11781421" y="477069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50" name="object 550"/>
          <p:cNvSpPr/>
          <p:nvPr/>
        </p:nvSpPr>
        <p:spPr>
          <a:xfrm>
            <a:off x="11957473" y="477069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51" name="object 551"/>
          <p:cNvSpPr/>
          <p:nvPr/>
        </p:nvSpPr>
        <p:spPr>
          <a:xfrm>
            <a:off x="12133524" y="477069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52" name="object 552"/>
          <p:cNvSpPr txBox="1">
            <a:spLocks noGrp="1"/>
          </p:cNvSpPr>
          <p:nvPr>
            <p:ph type="title"/>
          </p:nvPr>
        </p:nvSpPr>
        <p:spPr>
          <a:xfrm>
            <a:off x="1487432" y="1752476"/>
            <a:ext cx="9920374" cy="502552"/>
          </a:xfrm>
          <a:prstGeom prst="rect">
            <a:avLst/>
          </a:prstGeom>
        </p:spPr>
        <p:txBody>
          <a:bodyPr vert="horz" wrap="square" lIns="0" tIns="10012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79"/>
              </a:spcBef>
            </a:pPr>
            <a:r>
              <a:rPr lang="pt-BR" sz="3200" b="1" spc="-42" dirty="0">
                <a:latin typeface="Montserrat-SemiBold"/>
                <a:cs typeface="Montserrat-SemiBold"/>
              </a:rPr>
              <a:t>Tarefas da Sprint</a:t>
            </a:r>
            <a:endParaRPr sz="3200" dirty="0">
              <a:latin typeface="Montserrat"/>
              <a:cs typeface="Montserrat"/>
            </a:endParaRPr>
          </a:p>
        </p:txBody>
      </p:sp>
      <p:sp>
        <p:nvSpPr>
          <p:cNvPr id="553" name="object 553"/>
          <p:cNvSpPr/>
          <p:nvPr/>
        </p:nvSpPr>
        <p:spPr>
          <a:xfrm>
            <a:off x="6777" y="908018"/>
            <a:ext cx="241435" cy="5079772"/>
          </a:xfrm>
          <a:custGeom>
            <a:avLst/>
            <a:gdLst/>
            <a:ahLst/>
            <a:cxnLst/>
            <a:rect l="l" t="t" r="r" b="b"/>
            <a:pathLst>
              <a:path w="398145" h="8376920">
                <a:moveTo>
                  <a:pt x="397893" y="8376708"/>
                </a:moveTo>
                <a:lnTo>
                  <a:pt x="0" y="8376708"/>
                </a:lnTo>
                <a:lnTo>
                  <a:pt x="0" y="0"/>
                </a:lnTo>
                <a:lnTo>
                  <a:pt x="397893" y="0"/>
                </a:lnTo>
                <a:lnTo>
                  <a:pt x="397893" y="8376708"/>
                </a:lnTo>
                <a:close/>
              </a:path>
            </a:pathLst>
          </a:custGeom>
          <a:solidFill>
            <a:srgbClr val="64101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54" name="object 554"/>
          <p:cNvSpPr txBox="1"/>
          <p:nvPr/>
        </p:nvSpPr>
        <p:spPr>
          <a:xfrm>
            <a:off x="364938" y="788914"/>
            <a:ext cx="102592" cy="12506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7701">
              <a:lnSpc>
                <a:spcPts val="825"/>
              </a:lnSpc>
            </a:pPr>
            <a:r>
              <a:rPr sz="788" spc="-79" dirty="0">
                <a:solidFill>
                  <a:srgbClr val="A81724"/>
                </a:solidFill>
                <a:latin typeface="Arial"/>
                <a:cs typeface="Arial"/>
              </a:rPr>
              <a:t>S</a:t>
            </a:r>
            <a:r>
              <a:rPr sz="788" spc="-64" dirty="0">
                <a:solidFill>
                  <a:srgbClr val="A81724"/>
                </a:solidFill>
                <a:latin typeface="Arial"/>
                <a:cs typeface="Arial"/>
              </a:rPr>
              <a:t> </a:t>
            </a:r>
            <a:r>
              <a:rPr sz="788" spc="-91" dirty="0">
                <a:solidFill>
                  <a:srgbClr val="A81724"/>
                </a:solidFill>
                <a:latin typeface="Arial"/>
                <a:cs typeface="Arial"/>
              </a:rPr>
              <a:t>E</a:t>
            </a:r>
            <a:r>
              <a:rPr sz="788" spc="-79" dirty="0">
                <a:solidFill>
                  <a:srgbClr val="A81724"/>
                </a:solidFill>
                <a:latin typeface="Arial"/>
                <a:cs typeface="Arial"/>
              </a:rPr>
              <a:t> </a:t>
            </a:r>
            <a:r>
              <a:rPr sz="788" spc="21" dirty="0">
                <a:solidFill>
                  <a:srgbClr val="A81724"/>
                </a:solidFill>
                <a:latin typeface="Arial"/>
                <a:cs typeface="Arial"/>
              </a:rPr>
              <a:t>NA</a:t>
            </a:r>
            <a:r>
              <a:rPr sz="788" spc="-76" dirty="0">
                <a:solidFill>
                  <a:srgbClr val="A81724"/>
                </a:solidFill>
                <a:latin typeface="Arial"/>
                <a:cs typeface="Arial"/>
              </a:rPr>
              <a:t> </a:t>
            </a:r>
            <a:r>
              <a:rPr sz="788" spc="-30" dirty="0">
                <a:solidFill>
                  <a:srgbClr val="A81724"/>
                </a:solidFill>
                <a:latin typeface="Arial"/>
                <a:cs typeface="Arial"/>
              </a:rPr>
              <a:t>I</a:t>
            </a:r>
            <a:r>
              <a:rPr sz="788" spc="109" dirty="0">
                <a:solidFill>
                  <a:srgbClr val="A81724"/>
                </a:solidFill>
                <a:latin typeface="Arial"/>
                <a:cs typeface="Arial"/>
              </a:rPr>
              <a:t> </a:t>
            </a:r>
            <a:r>
              <a:rPr sz="788" spc="-30" dirty="0">
                <a:solidFill>
                  <a:srgbClr val="A81724"/>
                </a:solidFill>
                <a:latin typeface="Arial"/>
                <a:cs typeface="Arial"/>
              </a:rPr>
              <a:t>I</a:t>
            </a:r>
            <a:r>
              <a:rPr sz="788" spc="-69" dirty="0">
                <a:solidFill>
                  <a:srgbClr val="A81724"/>
                </a:solidFill>
                <a:latin typeface="Arial"/>
                <a:cs typeface="Arial"/>
              </a:rPr>
              <a:t> </a:t>
            </a:r>
            <a:r>
              <a:rPr sz="788" spc="-42" dirty="0">
                <a:solidFill>
                  <a:srgbClr val="A81724"/>
                </a:solidFill>
                <a:latin typeface="Arial"/>
                <a:cs typeface="Arial"/>
              </a:rPr>
              <a:t>N</a:t>
            </a:r>
            <a:r>
              <a:rPr sz="788" spc="-64" dirty="0">
                <a:solidFill>
                  <a:srgbClr val="A81724"/>
                </a:solidFill>
                <a:latin typeface="Arial"/>
                <a:cs typeface="Arial"/>
              </a:rPr>
              <a:t> </a:t>
            </a:r>
            <a:r>
              <a:rPr sz="788" spc="-55" dirty="0">
                <a:solidFill>
                  <a:srgbClr val="A81724"/>
                </a:solidFill>
                <a:latin typeface="Arial"/>
                <a:cs typeface="Arial"/>
              </a:rPr>
              <a:t>F</a:t>
            </a:r>
            <a:r>
              <a:rPr sz="788" spc="-73" dirty="0">
                <a:solidFill>
                  <a:srgbClr val="A81724"/>
                </a:solidFill>
                <a:latin typeface="Arial"/>
                <a:cs typeface="Arial"/>
              </a:rPr>
              <a:t> </a:t>
            </a:r>
            <a:r>
              <a:rPr sz="788" spc="24" dirty="0">
                <a:solidFill>
                  <a:srgbClr val="A81724"/>
                </a:solidFill>
                <a:latin typeface="Arial"/>
                <a:cs typeface="Arial"/>
              </a:rPr>
              <a:t>O</a:t>
            </a:r>
            <a:r>
              <a:rPr sz="788" spc="-64" dirty="0">
                <a:solidFill>
                  <a:srgbClr val="A81724"/>
                </a:solidFill>
                <a:latin typeface="Arial"/>
                <a:cs typeface="Arial"/>
              </a:rPr>
              <a:t> </a:t>
            </a:r>
            <a:r>
              <a:rPr sz="788" spc="-88" dirty="0">
                <a:solidFill>
                  <a:srgbClr val="A81724"/>
                </a:solidFill>
                <a:latin typeface="Arial"/>
                <a:cs typeface="Arial"/>
              </a:rPr>
              <a:t>R</a:t>
            </a:r>
            <a:r>
              <a:rPr sz="788" spc="-64" dirty="0">
                <a:solidFill>
                  <a:srgbClr val="A81724"/>
                </a:solidFill>
                <a:latin typeface="Arial"/>
                <a:cs typeface="Arial"/>
              </a:rPr>
              <a:t> </a:t>
            </a:r>
            <a:r>
              <a:rPr sz="788" spc="30" dirty="0">
                <a:solidFill>
                  <a:srgbClr val="A81724"/>
                </a:solidFill>
                <a:latin typeface="Arial"/>
                <a:cs typeface="Arial"/>
              </a:rPr>
              <a:t>MÁT</a:t>
            </a:r>
            <a:r>
              <a:rPr sz="788" spc="-69" dirty="0">
                <a:solidFill>
                  <a:srgbClr val="A81724"/>
                </a:solidFill>
                <a:latin typeface="Arial"/>
                <a:cs typeface="Arial"/>
              </a:rPr>
              <a:t> </a:t>
            </a:r>
            <a:r>
              <a:rPr sz="788" spc="-30" dirty="0">
                <a:solidFill>
                  <a:srgbClr val="A81724"/>
                </a:solidFill>
                <a:latin typeface="Arial"/>
                <a:cs typeface="Arial"/>
              </a:rPr>
              <a:t>I</a:t>
            </a:r>
            <a:r>
              <a:rPr sz="788" spc="-67" dirty="0">
                <a:solidFill>
                  <a:srgbClr val="A81724"/>
                </a:solidFill>
                <a:latin typeface="Arial"/>
                <a:cs typeface="Arial"/>
              </a:rPr>
              <a:t> </a:t>
            </a:r>
            <a:r>
              <a:rPr sz="788" spc="45" dirty="0">
                <a:solidFill>
                  <a:srgbClr val="A81724"/>
                </a:solidFill>
                <a:latin typeface="Arial"/>
                <a:cs typeface="Arial"/>
              </a:rPr>
              <a:t>C</a:t>
            </a:r>
            <a:r>
              <a:rPr sz="788" spc="-82" dirty="0">
                <a:solidFill>
                  <a:srgbClr val="A81724"/>
                </a:solidFill>
                <a:latin typeface="Arial"/>
                <a:cs typeface="Arial"/>
              </a:rPr>
              <a:t> </a:t>
            </a:r>
            <a:r>
              <a:rPr sz="788" spc="-67" dirty="0">
                <a:solidFill>
                  <a:srgbClr val="A81724"/>
                </a:solidFill>
                <a:latin typeface="Arial"/>
                <a:cs typeface="Arial"/>
              </a:rPr>
              <a:t>A</a:t>
            </a:r>
            <a:endParaRPr sz="788">
              <a:latin typeface="Arial"/>
              <a:cs typeface="Arial"/>
            </a:endParaRPr>
          </a:p>
        </p:txBody>
      </p:sp>
      <p:sp>
        <p:nvSpPr>
          <p:cNvPr id="555" name="object 555"/>
          <p:cNvSpPr/>
          <p:nvPr/>
        </p:nvSpPr>
        <p:spPr>
          <a:xfrm>
            <a:off x="419498" y="2087081"/>
            <a:ext cx="0" cy="634971"/>
          </a:xfrm>
          <a:custGeom>
            <a:avLst/>
            <a:gdLst/>
            <a:ahLst/>
            <a:cxnLst/>
            <a:rect l="l" t="t" r="r" b="b"/>
            <a:pathLst>
              <a:path h="1047114">
                <a:moveTo>
                  <a:pt x="0" y="1047088"/>
                </a:moveTo>
                <a:lnTo>
                  <a:pt x="0" y="0"/>
                </a:lnTo>
              </a:path>
            </a:pathLst>
          </a:custGeom>
          <a:ln w="10470">
            <a:solidFill>
              <a:srgbClr val="A81724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56" name="object 556"/>
          <p:cNvSpPr txBox="1"/>
          <p:nvPr/>
        </p:nvSpPr>
        <p:spPr>
          <a:xfrm>
            <a:off x="363824" y="2761510"/>
            <a:ext cx="102592" cy="304201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7701">
              <a:lnSpc>
                <a:spcPts val="834"/>
              </a:lnSpc>
            </a:pPr>
            <a:r>
              <a:rPr sz="788" b="1" spc="109" dirty="0">
                <a:solidFill>
                  <a:srgbClr val="A81724"/>
                </a:solidFill>
                <a:latin typeface="Arial"/>
                <a:cs typeface="Arial"/>
              </a:rPr>
              <a:t>201</a:t>
            </a:r>
            <a:r>
              <a:rPr sz="788" b="1" spc="-115" dirty="0">
                <a:solidFill>
                  <a:srgbClr val="A81724"/>
                </a:solidFill>
                <a:latin typeface="Arial"/>
                <a:cs typeface="Arial"/>
              </a:rPr>
              <a:t> </a:t>
            </a:r>
            <a:r>
              <a:rPr sz="788" b="1" spc="36" dirty="0">
                <a:solidFill>
                  <a:srgbClr val="A81724"/>
                </a:solidFill>
                <a:latin typeface="Arial"/>
                <a:cs typeface="Arial"/>
              </a:rPr>
              <a:t>9</a:t>
            </a:r>
            <a:endParaRPr sz="788">
              <a:latin typeface="Arial"/>
              <a:cs typeface="Arial"/>
            </a:endParaRPr>
          </a:p>
        </p:txBody>
      </p:sp>
      <p:sp>
        <p:nvSpPr>
          <p:cNvPr id="557" name="object 557"/>
          <p:cNvSpPr txBox="1"/>
          <p:nvPr/>
        </p:nvSpPr>
        <p:spPr>
          <a:xfrm>
            <a:off x="4094538" y="2828300"/>
            <a:ext cx="6708595" cy="577163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lang="pt-BR" sz="1850" b="1" spc="-42" dirty="0">
                <a:latin typeface="Montserrat-SemiBold"/>
                <a:cs typeface="Montserrat-SemiBold"/>
              </a:rPr>
              <a:t>Resumo do foco da Sprint, </a:t>
            </a:r>
            <a:r>
              <a:rPr lang="pt-BR" sz="1850" b="1" spc="-42" dirty="0" err="1">
                <a:latin typeface="Montserrat-SemiBold"/>
                <a:cs typeface="Montserrat-SemiBold"/>
              </a:rPr>
              <a:t>Crud</a:t>
            </a:r>
            <a:r>
              <a:rPr lang="pt-BR" sz="1850" b="1" spc="-42" dirty="0">
                <a:latin typeface="Montserrat-SemiBold"/>
                <a:cs typeface="Montserrat-SemiBold"/>
              </a:rPr>
              <a:t> de Dicas na </a:t>
            </a:r>
            <a:r>
              <a:rPr lang="pt-BR" sz="1850" b="1" spc="-42" dirty="0" err="1">
                <a:latin typeface="Montserrat-SemiBold"/>
                <a:cs typeface="Montserrat-SemiBold"/>
              </a:rPr>
              <a:t>api</a:t>
            </a:r>
            <a:r>
              <a:rPr lang="pt-BR" sz="1850" b="1" spc="-42" dirty="0">
                <a:latin typeface="Montserrat-SemiBold"/>
                <a:cs typeface="Montserrat-SemiBold"/>
              </a:rPr>
              <a:t>, </a:t>
            </a:r>
            <a:r>
              <a:rPr lang="pt-BR" sz="1850" b="1" spc="-42" dirty="0" err="1">
                <a:latin typeface="Montserrat-SemiBold"/>
                <a:cs typeface="Montserrat-SemiBold"/>
              </a:rPr>
              <a:t>Crud</a:t>
            </a:r>
            <a:r>
              <a:rPr lang="pt-BR" sz="1850" b="1" spc="-42" dirty="0">
                <a:latin typeface="Montserrat-SemiBold"/>
                <a:cs typeface="Montserrat-SemiBold"/>
              </a:rPr>
              <a:t> de Curtidas na </a:t>
            </a:r>
            <a:r>
              <a:rPr lang="pt-BR" sz="1850" b="1" spc="-42" dirty="0" err="1">
                <a:latin typeface="Montserrat-SemiBold"/>
                <a:cs typeface="Montserrat-SemiBold"/>
              </a:rPr>
              <a:t>Api</a:t>
            </a:r>
            <a:r>
              <a:rPr lang="pt-BR" sz="1850" b="1" spc="-42" dirty="0">
                <a:latin typeface="Montserrat-SemiBold"/>
                <a:cs typeface="Montserrat-SemiBold"/>
              </a:rPr>
              <a:t>, etc...</a:t>
            </a:r>
            <a:endParaRPr sz="1850" dirty="0">
              <a:latin typeface="Montserrat-SemiBold"/>
              <a:cs typeface="Montserrat-SemiBold"/>
            </a:endParaRPr>
          </a:p>
        </p:txBody>
      </p:sp>
      <p:sp>
        <p:nvSpPr>
          <p:cNvPr id="558" name="object 558"/>
          <p:cNvSpPr/>
          <p:nvPr/>
        </p:nvSpPr>
        <p:spPr>
          <a:xfrm>
            <a:off x="9862358" y="5728844"/>
            <a:ext cx="1494051" cy="331541"/>
          </a:xfrm>
          <a:custGeom>
            <a:avLst/>
            <a:gdLst/>
            <a:ahLst/>
            <a:cxnLst/>
            <a:rect l="l" t="t" r="r" b="b"/>
            <a:pathLst>
              <a:path w="2463800" h="546734">
                <a:moveTo>
                  <a:pt x="149843" y="368459"/>
                </a:moveTo>
                <a:lnTo>
                  <a:pt x="4507" y="368459"/>
                </a:lnTo>
                <a:lnTo>
                  <a:pt x="0" y="423174"/>
                </a:lnTo>
                <a:lnTo>
                  <a:pt x="9327" y="466065"/>
                </a:lnTo>
                <a:lnTo>
                  <a:pt x="30634" y="498375"/>
                </a:lnTo>
                <a:lnTo>
                  <a:pt x="62064" y="521345"/>
                </a:lnTo>
                <a:lnTo>
                  <a:pt x="101759" y="536215"/>
                </a:lnTo>
                <a:lnTo>
                  <a:pt x="147864" y="544227"/>
                </a:lnTo>
                <a:lnTo>
                  <a:pt x="198522" y="546622"/>
                </a:lnTo>
                <a:lnTo>
                  <a:pt x="250191" y="543395"/>
                </a:lnTo>
                <a:lnTo>
                  <a:pt x="300038" y="533649"/>
                </a:lnTo>
                <a:lnTo>
                  <a:pt x="346394" y="517287"/>
                </a:lnTo>
                <a:lnTo>
                  <a:pt x="387592" y="494210"/>
                </a:lnTo>
                <a:lnTo>
                  <a:pt x="421963" y="464321"/>
                </a:lnTo>
                <a:lnTo>
                  <a:pt x="435725" y="444750"/>
                </a:lnTo>
                <a:lnTo>
                  <a:pt x="221548" y="444750"/>
                </a:lnTo>
                <a:lnTo>
                  <a:pt x="186709" y="439777"/>
                </a:lnTo>
                <a:lnTo>
                  <a:pt x="161904" y="425131"/>
                </a:lnTo>
                <a:lnTo>
                  <a:pt x="148995" y="401221"/>
                </a:lnTo>
                <a:lnTo>
                  <a:pt x="149843" y="368459"/>
                </a:lnTo>
                <a:close/>
              </a:path>
              <a:path w="2463800" h="546734">
                <a:moveTo>
                  <a:pt x="316131" y="0"/>
                </a:moveTo>
                <a:lnTo>
                  <a:pt x="268969" y="2255"/>
                </a:lnTo>
                <a:lnTo>
                  <a:pt x="222590" y="9673"/>
                </a:lnTo>
                <a:lnTo>
                  <a:pt x="178579" y="23232"/>
                </a:lnTo>
                <a:lnTo>
                  <a:pt x="138521" y="43910"/>
                </a:lnTo>
                <a:lnTo>
                  <a:pt x="104002" y="72684"/>
                </a:lnTo>
                <a:lnTo>
                  <a:pt x="76606" y="110533"/>
                </a:lnTo>
                <a:lnTo>
                  <a:pt x="57919" y="158434"/>
                </a:lnTo>
                <a:lnTo>
                  <a:pt x="54209" y="199066"/>
                </a:lnTo>
                <a:lnTo>
                  <a:pt x="61364" y="234924"/>
                </a:lnTo>
                <a:lnTo>
                  <a:pt x="109886" y="286315"/>
                </a:lnTo>
                <a:lnTo>
                  <a:pt x="161600" y="306645"/>
                </a:lnTo>
                <a:lnTo>
                  <a:pt x="210840" y="320293"/>
                </a:lnTo>
                <a:lnTo>
                  <a:pt x="253903" y="331476"/>
                </a:lnTo>
                <a:lnTo>
                  <a:pt x="287085" y="344416"/>
                </a:lnTo>
                <a:lnTo>
                  <a:pt x="306682" y="363330"/>
                </a:lnTo>
                <a:lnTo>
                  <a:pt x="308990" y="392438"/>
                </a:lnTo>
                <a:lnTo>
                  <a:pt x="296935" y="415322"/>
                </a:lnTo>
                <a:lnTo>
                  <a:pt x="275085" y="431670"/>
                </a:lnTo>
                <a:lnTo>
                  <a:pt x="248327" y="441480"/>
                </a:lnTo>
                <a:lnTo>
                  <a:pt x="221548" y="444750"/>
                </a:lnTo>
                <a:lnTo>
                  <a:pt x="435725" y="444750"/>
                </a:lnTo>
                <a:lnTo>
                  <a:pt x="447839" y="427522"/>
                </a:lnTo>
                <a:lnTo>
                  <a:pt x="463551" y="383716"/>
                </a:lnTo>
                <a:lnTo>
                  <a:pt x="467447" y="330700"/>
                </a:lnTo>
                <a:lnTo>
                  <a:pt x="455722" y="291399"/>
                </a:lnTo>
                <a:lnTo>
                  <a:pt x="399309" y="243672"/>
                </a:lnTo>
                <a:lnTo>
                  <a:pt x="361574" y="230109"/>
                </a:lnTo>
                <a:lnTo>
                  <a:pt x="322121" y="219990"/>
                </a:lnTo>
                <a:lnTo>
                  <a:pt x="284426" y="210747"/>
                </a:lnTo>
                <a:lnTo>
                  <a:pt x="256679" y="202338"/>
                </a:lnTo>
                <a:lnTo>
                  <a:pt x="231702" y="190863"/>
                </a:lnTo>
                <a:lnTo>
                  <a:pt x="215069" y="174071"/>
                </a:lnTo>
                <a:lnTo>
                  <a:pt x="212354" y="149712"/>
                </a:lnTo>
                <a:lnTo>
                  <a:pt x="221353" y="131174"/>
                </a:lnTo>
                <a:lnTo>
                  <a:pt x="238234" y="115912"/>
                </a:lnTo>
                <a:lnTo>
                  <a:pt x="260341" y="105559"/>
                </a:lnTo>
                <a:lnTo>
                  <a:pt x="285012" y="101745"/>
                </a:lnTo>
                <a:lnTo>
                  <a:pt x="496263" y="101745"/>
                </a:lnTo>
                <a:lnTo>
                  <a:pt x="491501" y="76966"/>
                </a:lnTo>
                <a:lnTo>
                  <a:pt x="471703" y="46954"/>
                </a:lnTo>
                <a:lnTo>
                  <a:pt x="441937" y="25115"/>
                </a:lnTo>
                <a:lnTo>
                  <a:pt x="404535" y="10586"/>
                </a:lnTo>
                <a:lnTo>
                  <a:pt x="361823" y="2502"/>
                </a:lnTo>
                <a:lnTo>
                  <a:pt x="316131" y="0"/>
                </a:lnTo>
                <a:close/>
              </a:path>
              <a:path w="2463800" h="546734">
                <a:moveTo>
                  <a:pt x="496263" y="101745"/>
                </a:moveTo>
                <a:lnTo>
                  <a:pt x="285012" y="101745"/>
                </a:lnTo>
                <a:lnTo>
                  <a:pt x="302218" y="102825"/>
                </a:lnTo>
                <a:lnTo>
                  <a:pt x="316732" y="106020"/>
                </a:lnTo>
                <a:lnTo>
                  <a:pt x="347897" y="138169"/>
                </a:lnTo>
                <a:lnTo>
                  <a:pt x="348729" y="150647"/>
                </a:lnTo>
                <a:lnTo>
                  <a:pt x="346549" y="164968"/>
                </a:lnTo>
                <a:lnTo>
                  <a:pt x="491885" y="164968"/>
                </a:lnTo>
                <a:lnTo>
                  <a:pt x="499005" y="116016"/>
                </a:lnTo>
                <a:lnTo>
                  <a:pt x="496263" y="101745"/>
                </a:lnTo>
                <a:close/>
              </a:path>
              <a:path w="2463800" h="546734">
                <a:moveTo>
                  <a:pt x="1023838" y="10910"/>
                </a:moveTo>
                <a:lnTo>
                  <a:pt x="624143" y="10910"/>
                </a:lnTo>
                <a:lnTo>
                  <a:pt x="512586" y="535585"/>
                </a:lnTo>
                <a:lnTo>
                  <a:pt x="912270" y="535585"/>
                </a:lnTo>
                <a:lnTo>
                  <a:pt x="933945" y="433840"/>
                </a:lnTo>
                <a:lnTo>
                  <a:pt x="679618" y="433840"/>
                </a:lnTo>
                <a:lnTo>
                  <a:pt x="703219" y="322649"/>
                </a:lnTo>
                <a:lnTo>
                  <a:pt x="937222" y="322649"/>
                </a:lnTo>
                <a:lnTo>
                  <a:pt x="958803" y="220935"/>
                </a:lnTo>
                <a:lnTo>
                  <a:pt x="724789" y="220935"/>
                </a:lnTo>
                <a:lnTo>
                  <a:pt x="747804" y="112656"/>
                </a:lnTo>
                <a:lnTo>
                  <a:pt x="1002131" y="112656"/>
                </a:lnTo>
                <a:lnTo>
                  <a:pt x="1023838" y="10910"/>
                </a:lnTo>
                <a:close/>
              </a:path>
              <a:path w="2463800" h="546734">
                <a:moveTo>
                  <a:pt x="1309441" y="10910"/>
                </a:moveTo>
                <a:lnTo>
                  <a:pt x="1105950" y="10910"/>
                </a:lnTo>
                <a:lnTo>
                  <a:pt x="994414" y="535585"/>
                </a:lnTo>
                <a:lnTo>
                  <a:pt x="1125206" y="535585"/>
                </a:lnTo>
                <a:lnTo>
                  <a:pt x="1210607" y="133734"/>
                </a:lnTo>
                <a:lnTo>
                  <a:pt x="1338582" y="133734"/>
                </a:lnTo>
                <a:lnTo>
                  <a:pt x="1309441" y="10910"/>
                </a:lnTo>
                <a:close/>
              </a:path>
              <a:path w="2463800" h="546734">
                <a:moveTo>
                  <a:pt x="1338582" y="133734"/>
                </a:moveTo>
                <a:lnTo>
                  <a:pt x="1212031" y="133734"/>
                </a:lnTo>
                <a:lnTo>
                  <a:pt x="1304719" y="535585"/>
                </a:lnTo>
                <a:lnTo>
                  <a:pt x="1505990" y="535585"/>
                </a:lnTo>
                <a:lnTo>
                  <a:pt x="1534418" y="401883"/>
                </a:lnTo>
                <a:lnTo>
                  <a:pt x="1402203" y="401883"/>
                </a:lnTo>
                <a:lnTo>
                  <a:pt x="1338582" y="133734"/>
                </a:lnTo>
                <a:close/>
              </a:path>
              <a:path w="2463800" h="546734">
                <a:moveTo>
                  <a:pt x="2055743" y="10910"/>
                </a:moveTo>
                <a:lnTo>
                  <a:pt x="1878419" y="10910"/>
                </a:lnTo>
                <a:lnTo>
                  <a:pt x="1559769" y="535585"/>
                </a:lnTo>
                <a:lnTo>
                  <a:pt x="1705094" y="535585"/>
                </a:lnTo>
                <a:lnTo>
                  <a:pt x="1761072" y="433117"/>
                </a:lnTo>
                <a:lnTo>
                  <a:pt x="2132655" y="433117"/>
                </a:lnTo>
                <a:lnTo>
                  <a:pt x="2114123" y="331382"/>
                </a:lnTo>
                <a:lnTo>
                  <a:pt x="1819698" y="331382"/>
                </a:lnTo>
                <a:lnTo>
                  <a:pt x="1937297" y="113378"/>
                </a:lnTo>
                <a:lnTo>
                  <a:pt x="2074410" y="113378"/>
                </a:lnTo>
                <a:lnTo>
                  <a:pt x="2055743" y="10910"/>
                </a:lnTo>
                <a:close/>
              </a:path>
              <a:path w="2463800" h="546734">
                <a:moveTo>
                  <a:pt x="2132655" y="433117"/>
                </a:moveTo>
                <a:lnTo>
                  <a:pt x="1974008" y="433117"/>
                </a:lnTo>
                <a:lnTo>
                  <a:pt x="1987075" y="535585"/>
                </a:lnTo>
                <a:lnTo>
                  <a:pt x="2151322" y="535585"/>
                </a:lnTo>
                <a:lnTo>
                  <a:pt x="2132655" y="433117"/>
                </a:lnTo>
                <a:close/>
              </a:path>
              <a:path w="2463800" h="546734">
                <a:moveTo>
                  <a:pt x="1617547" y="10910"/>
                </a:moveTo>
                <a:lnTo>
                  <a:pt x="1486734" y="10910"/>
                </a:lnTo>
                <a:lnTo>
                  <a:pt x="1403899" y="400417"/>
                </a:lnTo>
                <a:lnTo>
                  <a:pt x="1402203" y="401883"/>
                </a:lnTo>
                <a:lnTo>
                  <a:pt x="1534418" y="401883"/>
                </a:lnTo>
                <a:lnTo>
                  <a:pt x="1617547" y="10910"/>
                </a:lnTo>
                <a:close/>
              </a:path>
              <a:path w="2463800" h="546734">
                <a:moveTo>
                  <a:pt x="2074410" y="113378"/>
                </a:moveTo>
                <a:lnTo>
                  <a:pt x="1939485" y="113378"/>
                </a:lnTo>
                <a:lnTo>
                  <a:pt x="1959966" y="331382"/>
                </a:lnTo>
                <a:lnTo>
                  <a:pt x="2114123" y="331382"/>
                </a:lnTo>
                <a:lnTo>
                  <a:pt x="2074410" y="113378"/>
                </a:lnTo>
                <a:close/>
              </a:path>
              <a:path w="2463800" h="546734">
                <a:moveTo>
                  <a:pt x="2463438" y="10910"/>
                </a:moveTo>
                <a:lnTo>
                  <a:pt x="2318102" y="10910"/>
                </a:lnTo>
                <a:lnTo>
                  <a:pt x="2206545" y="535585"/>
                </a:lnTo>
                <a:lnTo>
                  <a:pt x="2351881" y="535585"/>
                </a:lnTo>
                <a:lnTo>
                  <a:pt x="2463438" y="1091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59" name="object 559"/>
          <p:cNvSpPr/>
          <p:nvPr/>
        </p:nvSpPr>
        <p:spPr>
          <a:xfrm>
            <a:off x="9734625" y="6047699"/>
            <a:ext cx="93956" cy="0"/>
          </a:xfrm>
          <a:custGeom>
            <a:avLst/>
            <a:gdLst/>
            <a:ahLst/>
            <a:cxnLst/>
            <a:rect l="l" t="t" r="r" b="b"/>
            <a:pathLst>
              <a:path w="154940">
                <a:moveTo>
                  <a:pt x="0" y="0"/>
                </a:moveTo>
                <a:lnTo>
                  <a:pt x="154874" y="0"/>
                </a:lnTo>
              </a:path>
            </a:pathLst>
          </a:custGeom>
          <a:ln w="19381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60" name="object 560"/>
          <p:cNvSpPr/>
          <p:nvPr/>
        </p:nvSpPr>
        <p:spPr>
          <a:xfrm>
            <a:off x="9734625" y="5972536"/>
            <a:ext cx="93956" cy="0"/>
          </a:xfrm>
          <a:custGeom>
            <a:avLst/>
            <a:gdLst/>
            <a:ahLst/>
            <a:cxnLst/>
            <a:rect l="l" t="t" r="r" b="b"/>
            <a:pathLst>
              <a:path w="154940">
                <a:moveTo>
                  <a:pt x="0" y="0"/>
                </a:moveTo>
                <a:lnTo>
                  <a:pt x="154874" y="0"/>
                </a:lnTo>
              </a:path>
            </a:pathLst>
          </a:custGeom>
          <a:ln w="19392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61" name="object 561"/>
          <p:cNvSpPr/>
          <p:nvPr/>
        </p:nvSpPr>
        <p:spPr>
          <a:xfrm>
            <a:off x="9734625" y="5894554"/>
            <a:ext cx="93956" cy="0"/>
          </a:xfrm>
          <a:custGeom>
            <a:avLst/>
            <a:gdLst/>
            <a:ahLst/>
            <a:cxnLst/>
            <a:rect l="l" t="t" r="r" b="b"/>
            <a:pathLst>
              <a:path w="154940">
                <a:moveTo>
                  <a:pt x="0" y="0"/>
                </a:moveTo>
                <a:lnTo>
                  <a:pt x="154874" y="0"/>
                </a:lnTo>
              </a:path>
            </a:pathLst>
          </a:custGeom>
          <a:ln w="19381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62" name="object 562"/>
          <p:cNvSpPr/>
          <p:nvPr/>
        </p:nvSpPr>
        <p:spPr>
          <a:xfrm>
            <a:off x="9734625" y="5817608"/>
            <a:ext cx="93956" cy="0"/>
          </a:xfrm>
          <a:custGeom>
            <a:avLst/>
            <a:gdLst/>
            <a:ahLst/>
            <a:cxnLst/>
            <a:rect l="l" t="t" r="r" b="b"/>
            <a:pathLst>
              <a:path w="154940">
                <a:moveTo>
                  <a:pt x="0" y="0"/>
                </a:moveTo>
                <a:lnTo>
                  <a:pt x="154874" y="0"/>
                </a:lnTo>
              </a:path>
            </a:pathLst>
          </a:custGeom>
          <a:ln w="19392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63" name="object 563"/>
          <p:cNvSpPr/>
          <p:nvPr/>
        </p:nvSpPr>
        <p:spPr>
          <a:xfrm>
            <a:off x="9734625" y="5742677"/>
            <a:ext cx="93956" cy="0"/>
          </a:xfrm>
          <a:custGeom>
            <a:avLst/>
            <a:gdLst/>
            <a:ahLst/>
            <a:cxnLst/>
            <a:rect l="l" t="t" r="r" b="b"/>
            <a:pathLst>
              <a:path w="154940">
                <a:moveTo>
                  <a:pt x="0" y="0"/>
                </a:moveTo>
                <a:lnTo>
                  <a:pt x="154874" y="0"/>
                </a:lnTo>
              </a:path>
            </a:pathLst>
          </a:custGeom>
          <a:ln w="19392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64" name="object 564"/>
          <p:cNvSpPr/>
          <p:nvPr/>
        </p:nvSpPr>
        <p:spPr>
          <a:xfrm>
            <a:off x="11389293" y="6047699"/>
            <a:ext cx="93956" cy="0"/>
          </a:xfrm>
          <a:custGeom>
            <a:avLst/>
            <a:gdLst/>
            <a:ahLst/>
            <a:cxnLst/>
            <a:rect l="l" t="t" r="r" b="b"/>
            <a:pathLst>
              <a:path w="154940">
                <a:moveTo>
                  <a:pt x="0" y="0"/>
                </a:moveTo>
                <a:lnTo>
                  <a:pt x="154864" y="0"/>
                </a:lnTo>
              </a:path>
            </a:pathLst>
          </a:custGeom>
          <a:ln w="19381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65" name="object 565"/>
          <p:cNvSpPr/>
          <p:nvPr/>
        </p:nvSpPr>
        <p:spPr>
          <a:xfrm>
            <a:off x="11389293" y="5972536"/>
            <a:ext cx="93956" cy="0"/>
          </a:xfrm>
          <a:custGeom>
            <a:avLst/>
            <a:gdLst/>
            <a:ahLst/>
            <a:cxnLst/>
            <a:rect l="l" t="t" r="r" b="b"/>
            <a:pathLst>
              <a:path w="154940">
                <a:moveTo>
                  <a:pt x="0" y="0"/>
                </a:moveTo>
                <a:lnTo>
                  <a:pt x="154864" y="0"/>
                </a:lnTo>
              </a:path>
            </a:pathLst>
          </a:custGeom>
          <a:ln w="19392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66" name="object 566"/>
          <p:cNvSpPr/>
          <p:nvPr/>
        </p:nvSpPr>
        <p:spPr>
          <a:xfrm>
            <a:off x="11389293" y="5894554"/>
            <a:ext cx="93956" cy="0"/>
          </a:xfrm>
          <a:custGeom>
            <a:avLst/>
            <a:gdLst/>
            <a:ahLst/>
            <a:cxnLst/>
            <a:rect l="l" t="t" r="r" b="b"/>
            <a:pathLst>
              <a:path w="154940">
                <a:moveTo>
                  <a:pt x="0" y="0"/>
                </a:moveTo>
                <a:lnTo>
                  <a:pt x="154864" y="0"/>
                </a:lnTo>
              </a:path>
            </a:pathLst>
          </a:custGeom>
          <a:ln w="19381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67" name="object 567"/>
          <p:cNvSpPr/>
          <p:nvPr/>
        </p:nvSpPr>
        <p:spPr>
          <a:xfrm>
            <a:off x="11389293" y="5817608"/>
            <a:ext cx="93956" cy="0"/>
          </a:xfrm>
          <a:custGeom>
            <a:avLst/>
            <a:gdLst/>
            <a:ahLst/>
            <a:cxnLst/>
            <a:rect l="l" t="t" r="r" b="b"/>
            <a:pathLst>
              <a:path w="154940">
                <a:moveTo>
                  <a:pt x="0" y="0"/>
                </a:moveTo>
                <a:lnTo>
                  <a:pt x="154864" y="0"/>
                </a:lnTo>
              </a:path>
            </a:pathLst>
          </a:custGeom>
          <a:ln w="19392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68" name="object 568"/>
          <p:cNvSpPr/>
          <p:nvPr/>
        </p:nvSpPr>
        <p:spPr>
          <a:xfrm>
            <a:off x="11389293" y="5742677"/>
            <a:ext cx="93956" cy="0"/>
          </a:xfrm>
          <a:custGeom>
            <a:avLst/>
            <a:gdLst/>
            <a:ahLst/>
            <a:cxnLst/>
            <a:rect l="l" t="t" r="r" b="b"/>
            <a:pathLst>
              <a:path w="154940">
                <a:moveTo>
                  <a:pt x="0" y="0"/>
                </a:moveTo>
                <a:lnTo>
                  <a:pt x="154864" y="0"/>
                </a:lnTo>
              </a:path>
            </a:pathLst>
          </a:custGeom>
          <a:ln w="19392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69" name="object 569"/>
          <p:cNvSpPr/>
          <p:nvPr/>
        </p:nvSpPr>
        <p:spPr>
          <a:xfrm>
            <a:off x="10132139" y="6194985"/>
            <a:ext cx="84074" cy="115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70" name="object 570"/>
          <p:cNvSpPr/>
          <p:nvPr/>
        </p:nvSpPr>
        <p:spPr>
          <a:xfrm>
            <a:off x="10229992" y="6166642"/>
            <a:ext cx="238950" cy="1439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71" name="object 571"/>
          <p:cNvSpPr/>
          <p:nvPr/>
        </p:nvSpPr>
        <p:spPr>
          <a:xfrm>
            <a:off x="10543741" y="6195787"/>
            <a:ext cx="200186" cy="1129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72" name="object 572"/>
          <p:cNvSpPr/>
          <p:nvPr/>
        </p:nvSpPr>
        <p:spPr>
          <a:xfrm>
            <a:off x="10760263" y="6196585"/>
            <a:ext cx="93370" cy="1138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73" name="object 573"/>
          <p:cNvSpPr/>
          <p:nvPr/>
        </p:nvSpPr>
        <p:spPr>
          <a:xfrm>
            <a:off x="10883589" y="6302866"/>
            <a:ext cx="75858" cy="0"/>
          </a:xfrm>
          <a:custGeom>
            <a:avLst/>
            <a:gdLst/>
            <a:ahLst/>
            <a:cxnLst/>
            <a:rect l="l" t="t" r="r" b="b"/>
            <a:pathLst>
              <a:path w="125094">
                <a:moveTo>
                  <a:pt x="0" y="0"/>
                </a:moveTo>
                <a:lnTo>
                  <a:pt x="124917" y="0"/>
                </a:lnTo>
              </a:path>
            </a:pathLst>
          </a:custGeom>
          <a:ln w="2031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74" name="object 574"/>
          <p:cNvSpPr/>
          <p:nvPr/>
        </p:nvSpPr>
        <p:spPr>
          <a:xfrm>
            <a:off x="10889913" y="6196588"/>
            <a:ext cx="0" cy="100117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0"/>
                </a:moveTo>
                <a:lnTo>
                  <a:pt x="0" y="165100"/>
                </a:lnTo>
              </a:path>
            </a:pathLst>
          </a:custGeom>
          <a:ln w="20858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75" name="object 575"/>
          <p:cNvSpPr/>
          <p:nvPr/>
        </p:nvSpPr>
        <p:spPr>
          <a:xfrm>
            <a:off x="10971350" y="6194666"/>
            <a:ext cx="114342" cy="1159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</p:spTree>
    <p:extLst>
      <p:ext uri="{BB962C8B-B14F-4D97-AF65-F5344CB8AC3E}">
        <p14:creationId xmlns:p14="http://schemas.microsoft.com/office/powerpoint/2010/main" val="2397036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31775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" name="object 3"/>
          <p:cNvSpPr/>
          <p:nvPr/>
        </p:nvSpPr>
        <p:spPr>
          <a:xfrm>
            <a:off x="4631775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" name="object 4"/>
          <p:cNvSpPr/>
          <p:nvPr/>
        </p:nvSpPr>
        <p:spPr>
          <a:xfrm>
            <a:off x="4631775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" name="object 5"/>
          <p:cNvSpPr/>
          <p:nvPr/>
        </p:nvSpPr>
        <p:spPr>
          <a:xfrm>
            <a:off x="4631775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" name="object 6"/>
          <p:cNvSpPr/>
          <p:nvPr/>
        </p:nvSpPr>
        <p:spPr>
          <a:xfrm>
            <a:off x="4631775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" name="object 7"/>
          <p:cNvSpPr/>
          <p:nvPr/>
        </p:nvSpPr>
        <p:spPr>
          <a:xfrm>
            <a:off x="4631775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" name="object 8"/>
          <p:cNvSpPr/>
          <p:nvPr/>
        </p:nvSpPr>
        <p:spPr>
          <a:xfrm>
            <a:off x="4631775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" name="object 9"/>
          <p:cNvSpPr/>
          <p:nvPr/>
        </p:nvSpPr>
        <p:spPr>
          <a:xfrm>
            <a:off x="4631775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" name="object 10"/>
          <p:cNvSpPr/>
          <p:nvPr/>
        </p:nvSpPr>
        <p:spPr>
          <a:xfrm>
            <a:off x="4631775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" name="object 11"/>
          <p:cNvSpPr/>
          <p:nvPr/>
        </p:nvSpPr>
        <p:spPr>
          <a:xfrm>
            <a:off x="4631775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" name="object 12"/>
          <p:cNvSpPr/>
          <p:nvPr/>
        </p:nvSpPr>
        <p:spPr>
          <a:xfrm>
            <a:off x="4455724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" name="object 13"/>
          <p:cNvSpPr/>
          <p:nvPr/>
        </p:nvSpPr>
        <p:spPr>
          <a:xfrm>
            <a:off x="4455724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" name="object 14"/>
          <p:cNvSpPr/>
          <p:nvPr/>
        </p:nvSpPr>
        <p:spPr>
          <a:xfrm>
            <a:off x="4455724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" name="object 15"/>
          <p:cNvSpPr/>
          <p:nvPr/>
        </p:nvSpPr>
        <p:spPr>
          <a:xfrm>
            <a:off x="4455724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" name="object 16"/>
          <p:cNvSpPr/>
          <p:nvPr/>
        </p:nvSpPr>
        <p:spPr>
          <a:xfrm>
            <a:off x="4455724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7"/>
          <p:cNvSpPr/>
          <p:nvPr/>
        </p:nvSpPr>
        <p:spPr>
          <a:xfrm>
            <a:off x="4455724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" name="object 18"/>
          <p:cNvSpPr/>
          <p:nvPr/>
        </p:nvSpPr>
        <p:spPr>
          <a:xfrm>
            <a:off x="4455724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" name="object 19"/>
          <p:cNvSpPr/>
          <p:nvPr/>
        </p:nvSpPr>
        <p:spPr>
          <a:xfrm>
            <a:off x="4455724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" name="object 20"/>
          <p:cNvSpPr/>
          <p:nvPr/>
        </p:nvSpPr>
        <p:spPr>
          <a:xfrm>
            <a:off x="4455724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" name="object 21"/>
          <p:cNvSpPr/>
          <p:nvPr/>
        </p:nvSpPr>
        <p:spPr>
          <a:xfrm>
            <a:off x="4455724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" name="object 22"/>
          <p:cNvSpPr/>
          <p:nvPr/>
        </p:nvSpPr>
        <p:spPr>
          <a:xfrm>
            <a:off x="4279672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" name="object 23"/>
          <p:cNvSpPr/>
          <p:nvPr/>
        </p:nvSpPr>
        <p:spPr>
          <a:xfrm>
            <a:off x="4279672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" name="object 24"/>
          <p:cNvSpPr/>
          <p:nvPr/>
        </p:nvSpPr>
        <p:spPr>
          <a:xfrm>
            <a:off x="4279672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object 25"/>
          <p:cNvSpPr/>
          <p:nvPr/>
        </p:nvSpPr>
        <p:spPr>
          <a:xfrm>
            <a:off x="4279672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" name="object 26"/>
          <p:cNvSpPr/>
          <p:nvPr/>
        </p:nvSpPr>
        <p:spPr>
          <a:xfrm>
            <a:off x="4279672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" name="object 27"/>
          <p:cNvSpPr/>
          <p:nvPr/>
        </p:nvSpPr>
        <p:spPr>
          <a:xfrm>
            <a:off x="4279672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" name="object 28"/>
          <p:cNvSpPr/>
          <p:nvPr/>
        </p:nvSpPr>
        <p:spPr>
          <a:xfrm>
            <a:off x="4279672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" name="object 29"/>
          <p:cNvSpPr/>
          <p:nvPr/>
        </p:nvSpPr>
        <p:spPr>
          <a:xfrm>
            <a:off x="4279672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" name="object 30"/>
          <p:cNvSpPr/>
          <p:nvPr/>
        </p:nvSpPr>
        <p:spPr>
          <a:xfrm>
            <a:off x="4279672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" name="object 31"/>
          <p:cNvSpPr/>
          <p:nvPr/>
        </p:nvSpPr>
        <p:spPr>
          <a:xfrm>
            <a:off x="4279672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" name="object 32"/>
          <p:cNvSpPr/>
          <p:nvPr/>
        </p:nvSpPr>
        <p:spPr>
          <a:xfrm>
            <a:off x="4103621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" name="object 33"/>
          <p:cNvSpPr/>
          <p:nvPr/>
        </p:nvSpPr>
        <p:spPr>
          <a:xfrm>
            <a:off x="4103621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" name="object 34"/>
          <p:cNvSpPr/>
          <p:nvPr/>
        </p:nvSpPr>
        <p:spPr>
          <a:xfrm>
            <a:off x="4103621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" name="object 35"/>
          <p:cNvSpPr/>
          <p:nvPr/>
        </p:nvSpPr>
        <p:spPr>
          <a:xfrm>
            <a:off x="4103621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" name="object 36"/>
          <p:cNvSpPr/>
          <p:nvPr/>
        </p:nvSpPr>
        <p:spPr>
          <a:xfrm>
            <a:off x="4103621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" name="object 37"/>
          <p:cNvSpPr/>
          <p:nvPr/>
        </p:nvSpPr>
        <p:spPr>
          <a:xfrm>
            <a:off x="4103621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" name="object 38"/>
          <p:cNvSpPr/>
          <p:nvPr/>
        </p:nvSpPr>
        <p:spPr>
          <a:xfrm>
            <a:off x="4103621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" name="object 39"/>
          <p:cNvSpPr/>
          <p:nvPr/>
        </p:nvSpPr>
        <p:spPr>
          <a:xfrm>
            <a:off x="4103621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" name="object 40"/>
          <p:cNvSpPr/>
          <p:nvPr/>
        </p:nvSpPr>
        <p:spPr>
          <a:xfrm>
            <a:off x="4103621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" name="object 41"/>
          <p:cNvSpPr/>
          <p:nvPr/>
        </p:nvSpPr>
        <p:spPr>
          <a:xfrm>
            <a:off x="4103621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" name="object 42"/>
          <p:cNvSpPr/>
          <p:nvPr/>
        </p:nvSpPr>
        <p:spPr>
          <a:xfrm>
            <a:off x="3927573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" name="object 43"/>
          <p:cNvSpPr/>
          <p:nvPr/>
        </p:nvSpPr>
        <p:spPr>
          <a:xfrm>
            <a:off x="3927573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" name="object 44"/>
          <p:cNvSpPr/>
          <p:nvPr/>
        </p:nvSpPr>
        <p:spPr>
          <a:xfrm>
            <a:off x="3927573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" name="object 45"/>
          <p:cNvSpPr/>
          <p:nvPr/>
        </p:nvSpPr>
        <p:spPr>
          <a:xfrm>
            <a:off x="3927573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" name="object 46"/>
          <p:cNvSpPr/>
          <p:nvPr/>
        </p:nvSpPr>
        <p:spPr>
          <a:xfrm>
            <a:off x="3927573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" name="object 47"/>
          <p:cNvSpPr/>
          <p:nvPr/>
        </p:nvSpPr>
        <p:spPr>
          <a:xfrm>
            <a:off x="3927573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" name="object 48"/>
          <p:cNvSpPr/>
          <p:nvPr/>
        </p:nvSpPr>
        <p:spPr>
          <a:xfrm>
            <a:off x="3927573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" name="object 49"/>
          <p:cNvSpPr/>
          <p:nvPr/>
        </p:nvSpPr>
        <p:spPr>
          <a:xfrm>
            <a:off x="3927573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" name="object 50"/>
          <p:cNvSpPr/>
          <p:nvPr/>
        </p:nvSpPr>
        <p:spPr>
          <a:xfrm>
            <a:off x="3927573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" name="object 51"/>
          <p:cNvSpPr/>
          <p:nvPr/>
        </p:nvSpPr>
        <p:spPr>
          <a:xfrm>
            <a:off x="3927573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" name="object 52"/>
          <p:cNvSpPr/>
          <p:nvPr/>
        </p:nvSpPr>
        <p:spPr>
          <a:xfrm>
            <a:off x="3751521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" name="object 53"/>
          <p:cNvSpPr/>
          <p:nvPr/>
        </p:nvSpPr>
        <p:spPr>
          <a:xfrm>
            <a:off x="3751521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4" name="object 54"/>
          <p:cNvSpPr/>
          <p:nvPr/>
        </p:nvSpPr>
        <p:spPr>
          <a:xfrm>
            <a:off x="3751521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5" name="object 55"/>
          <p:cNvSpPr/>
          <p:nvPr/>
        </p:nvSpPr>
        <p:spPr>
          <a:xfrm>
            <a:off x="3751521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6" name="object 56"/>
          <p:cNvSpPr/>
          <p:nvPr/>
        </p:nvSpPr>
        <p:spPr>
          <a:xfrm>
            <a:off x="3751521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7" name="object 57"/>
          <p:cNvSpPr/>
          <p:nvPr/>
        </p:nvSpPr>
        <p:spPr>
          <a:xfrm>
            <a:off x="3751521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8" name="object 58"/>
          <p:cNvSpPr/>
          <p:nvPr/>
        </p:nvSpPr>
        <p:spPr>
          <a:xfrm>
            <a:off x="3751521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9" name="object 59"/>
          <p:cNvSpPr/>
          <p:nvPr/>
        </p:nvSpPr>
        <p:spPr>
          <a:xfrm>
            <a:off x="3751521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0" name="object 60"/>
          <p:cNvSpPr/>
          <p:nvPr/>
        </p:nvSpPr>
        <p:spPr>
          <a:xfrm>
            <a:off x="3751521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1" name="object 61"/>
          <p:cNvSpPr/>
          <p:nvPr/>
        </p:nvSpPr>
        <p:spPr>
          <a:xfrm>
            <a:off x="3751521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2" name="object 62"/>
          <p:cNvSpPr/>
          <p:nvPr/>
        </p:nvSpPr>
        <p:spPr>
          <a:xfrm>
            <a:off x="3575470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3" name="object 63"/>
          <p:cNvSpPr/>
          <p:nvPr/>
        </p:nvSpPr>
        <p:spPr>
          <a:xfrm>
            <a:off x="3575470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4" name="object 64"/>
          <p:cNvSpPr/>
          <p:nvPr/>
        </p:nvSpPr>
        <p:spPr>
          <a:xfrm>
            <a:off x="3575470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5" name="object 65"/>
          <p:cNvSpPr/>
          <p:nvPr/>
        </p:nvSpPr>
        <p:spPr>
          <a:xfrm>
            <a:off x="3575470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6" name="object 66"/>
          <p:cNvSpPr/>
          <p:nvPr/>
        </p:nvSpPr>
        <p:spPr>
          <a:xfrm>
            <a:off x="3575470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7" name="object 67"/>
          <p:cNvSpPr/>
          <p:nvPr/>
        </p:nvSpPr>
        <p:spPr>
          <a:xfrm>
            <a:off x="3575470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8" name="object 68"/>
          <p:cNvSpPr/>
          <p:nvPr/>
        </p:nvSpPr>
        <p:spPr>
          <a:xfrm>
            <a:off x="3575470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9" name="object 69"/>
          <p:cNvSpPr/>
          <p:nvPr/>
        </p:nvSpPr>
        <p:spPr>
          <a:xfrm>
            <a:off x="3575470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0" name="object 70"/>
          <p:cNvSpPr/>
          <p:nvPr/>
        </p:nvSpPr>
        <p:spPr>
          <a:xfrm>
            <a:off x="3575470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1" name="object 71"/>
          <p:cNvSpPr/>
          <p:nvPr/>
        </p:nvSpPr>
        <p:spPr>
          <a:xfrm>
            <a:off x="3575470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2" name="object 72"/>
          <p:cNvSpPr/>
          <p:nvPr/>
        </p:nvSpPr>
        <p:spPr>
          <a:xfrm>
            <a:off x="3399419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3" name="object 73"/>
          <p:cNvSpPr/>
          <p:nvPr/>
        </p:nvSpPr>
        <p:spPr>
          <a:xfrm>
            <a:off x="3399419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4" name="object 74"/>
          <p:cNvSpPr/>
          <p:nvPr/>
        </p:nvSpPr>
        <p:spPr>
          <a:xfrm>
            <a:off x="3399419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5" name="object 75"/>
          <p:cNvSpPr/>
          <p:nvPr/>
        </p:nvSpPr>
        <p:spPr>
          <a:xfrm>
            <a:off x="3399419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6" name="object 76"/>
          <p:cNvSpPr/>
          <p:nvPr/>
        </p:nvSpPr>
        <p:spPr>
          <a:xfrm>
            <a:off x="3399419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7" name="object 77"/>
          <p:cNvSpPr/>
          <p:nvPr/>
        </p:nvSpPr>
        <p:spPr>
          <a:xfrm>
            <a:off x="3399419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8" name="object 78"/>
          <p:cNvSpPr/>
          <p:nvPr/>
        </p:nvSpPr>
        <p:spPr>
          <a:xfrm>
            <a:off x="3399419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9" name="object 79"/>
          <p:cNvSpPr/>
          <p:nvPr/>
        </p:nvSpPr>
        <p:spPr>
          <a:xfrm>
            <a:off x="3399419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0" name="object 80"/>
          <p:cNvSpPr/>
          <p:nvPr/>
        </p:nvSpPr>
        <p:spPr>
          <a:xfrm>
            <a:off x="3399419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1" name="object 81"/>
          <p:cNvSpPr/>
          <p:nvPr/>
        </p:nvSpPr>
        <p:spPr>
          <a:xfrm>
            <a:off x="3399419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2" name="object 82"/>
          <p:cNvSpPr/>
          <p:nvPr/>
        </p:nvSpPr>
        <p:spPr>
          <a:xfrm>
            <a:off x="3223367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3" name="object 83"/>
          <p:cNvSpPr/>
          <p:nvPr/>
        </p:nvSpPr>
        <p:spPr>
          <a:xfrm>
            <a:off x="3223367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4" name="object 84"/>
          <p:cNvSpPr/>
          <p:nvPr/>
        </p:nvSpPr>
        <p:spPr>
          <a:xfrm>
            <a:off x="3223367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5" name="object 85"/>
          <p:cNvSpPr/>
          <p:nvPr/>
        </p:nvSpPr>
        <p:spPr>
          <a:xfrm>
            <a:off x="3223367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6" name="object 86"/>
          <p:cNvSpPr/>
          <p:nvPr/>
        </p:nvSpPr>
        <p:spPr>
          <a:xfrm>
            <a:off x="3223367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7" name="object 87"/>
          <p:cNvSpPr/>
          <p:nvPr/>
        </p:nvSpPr>
        <p:spPr>
          <a:xfrm>
            <a:off x="3223367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8" name="object 88"/>
          <p:cNvSpPr/>
          <p:nvPr/>
        </p:nvSpPr>
        <p:spPr>
          <a:xfrm>
            <a:off x="3223367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9" name="object 89"/>
          <p:cNvSpPr/>
          <p:nvPr/>
        </p:nvSpPr>
        <p:spPr>
          <a:xfrm>
            <a:off x="3223367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0" name="object 90"/>
          <p:cNvSpPr/>
          <p:nvPr/>
        </p:nvSpPr>
        <p:spPr>
          <a:xfrm>
            <a:off x="3223367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1" name="object 91"/>
          <p:cNvSpPr/>
          <p:nvPr/>
        </p:nvSpPr>
        <p:spPr>
          <a:xfrm>
            <a:off x="3223367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2" name="object 92"/>
          <p:cNvSpPr/>
          <p:nvPr/>
        </p:nvSpPr>
        <p:spPr>
          <a:xfrm>
            <a:off x="3047316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3" name="object 93"/>
          <p:cNvSpPr/>
          <p:nvPr/>
        </p:nvSpPr>
        <p:spPr>
          <a:xfrm>
            <a:off x="3047316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4" name="object 94"/>
          <p:cNvSpPr/>
          <p:nvPr/>
        </p:nvSpPr>
        <p:spPr>
          <a:xfrm>
            <a:off x="3047316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5" name="object 95"/>
          <p:cNvSpPr/>
          <p:nvPr/>
        </p:nvSpPr>
        <p:spPr>
          <a:xfrm>
            <a:off x="3047316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6" name="object 96"/>
          <p:cNvSpPr/>
          <p:nvPr/>
        </p:nvSpPr>
        <p:spPr>
          <a:xfrm>
            <a:off x="3047316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7" name="object 97"/>
          <p:cNvSpPr/>
          <p:nvPr/>
        </p:nvSpPr>
        <p:spPr>
          <a:xfrm>
            <a:off x="3047316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8" name="object 98"/>
          <p:cNvSpPr/>
          <p:nvPr/>
        </p:nvSpPr>
        <p:spPr>
          <a:xfrm>
            <a:off x="3047316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9" name="object 99"/>
          <p:cNvSpPr/>
          <p:nvPr/>
        </p:nvSpPr>
        <p:spPr>
          <a:xfrm>
            <a:off x="3047316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0" name="object 100"/>
          <p:cNvSpPr/>
          <p:nvPr/>
        </p:nvSpPr>
        <p:spPr>
          <a:xfrm>
            <a:off x="3047316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1" name="object 101"/>
          <p:cNvSpPr/>
          <p:nvPr/>
        </p:nvSpPr>
        <p:spPr>
          <a:xfrm>
            <a:off x="3047316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2" name="object 102"/>
          <p:cNvSpPr/>
          <p:nvPr/>
        </p:nvSpPr>
        <p:spPr>
          <a:xfrm>
            <a:off x="2871265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3" name="object 103"/>
          <p:cNvSpPr/>
          <p:nvPr/>
        </p:nvSpPr>
        <p:spPr>
          <a:xfrm>
            <a:off x="2871265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4" name="object 104"/>
          <p:cNvSpPr/>
          <p:nvPr/>
        </p:nvSpPr>
        <p:spPr>
          <a:xfrm>
            <a:off x="2871265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5" name="object 105"/>
          <p:cNvSpPr/>
          <p:nvPr/>
        </p:nvSpPr>
        <p:spPr>
          <a:xfrm>
            <a:off x="2871265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6" name="object 106"/>
          <p:cNvSpPr/>
          <p:nvPr/>
        </p:nvSpPr>
        <p:spPr>
          <a:xfrm>
            <a:off x="2871265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7" name="object 107"/>
          <p:cNvSpPr/>
          <p:nvPr/>
        </p:nvSpPr>
        <p:spPr>
          <a:xfrm>
            <a:off x="2871265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8" name="object 108"/>
          <p:cNvSpPr/>
          <p:nvPr/>
        </p:nvSpPr>
        <p:spPr>
          <a:xfrm>
            <a:off x="2871265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9" name="object 109"/>
          <p:cNvSpPr/>
          <p:nvPr/>
        </p:nvSpPr>
        <p:spPr>
          <a:xfrm>
            <a:off x="2871265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0" name="object 110"/>
          <p:cNvSpPr/>
          <p:nvPr/>
        </p:nvSpPr>
        <p:spPr>
          <a:xfrm>
            <a:off x="2871265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1" name="object 111"/>
          <p:cNvSpPr/>
          <p:nvPr/>
        </p:nvSpPr>
        <p:spPr>
          <a:xfrm>
            <a:off x="2871265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2" name="object 112"/>
          <p:cNvSpPr/>
          <p:nvPr/>
        </p:nvSpPr>
        <p:spPr>
          <a:xfrm>
            <a:off x="2695213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3" name="object 113"/>
          <p:cNvSpPr/>
          <p:nvPr/>
        </p:nvSpPr>
        <p:spPr>
          <a:xfrm>
            <a:off x="2695213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4" name="object 114"/>
          <p:cNvSpPr/>
          <p:nvPr/>
        </p:nvSpPr>
        <p:spPr>
          <a:xfrm>
            <a:off x="2695213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5" name="object 115"/>
          <p:cNvSpPr/>
          <p:nvPr/>
        </p:nvSpPr>
        <p:spPr>
          <a:xfrm>
            <a:off x="2695213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6" name="object 116"/>
          <p:cNvSpPr/>
          <p:nvPr/>
        </p:nvSpPr>
        <p:spPr>
          <a:xfrm>
            <a:off x="2695213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7" name="object 117"/>
          <p:cNvSpPr/>
          <p:nvPr/>
        </p:nvSpPr>
        <p:spPr>
          <a:xfrm>
            <a:off x="2695213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8" name="object 118"/>
          <p:cNvSpPr/>
          <p:nvPr/>
        </p:nvSpPr>
        <p:spPr>
          <a:xfrm>
            <a:off x="2695213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9" name="object 119"/>
          <p:cNvSpPr/>
          <p:nvPr/>
        </p:nvSpPr>
        <p:spPr>
          <a:xfrm>
            <a:off x="2695213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0" name="object 120"/>
          <p:cNvSpPr/>
          <p:nvPr/>
        </p:nvSpPr>
        <p:spPr>
          <a:xfrm>
            <a:off x="2695213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1" name="object 121"/>
          <p:cNvSpPr/>
          <p:nvPr/>
        </p:nvSpPr>
        <p:spPr>
          <a:xfrm>
            <a:off x="2695213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2" name="object 122"/>
          <p:cNvSpPr/>
          <p:nvPr/>
        </p:nvSpPr>
        <p:spPr>
          <a:xfrm>
            <a:off x="2519162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3" name="object 123"/>
          <p:cNvSpPr/>
          <p:nvPr/>
        </p:nvSpPr>
        <p:spPr>
          <a:xfrm>
            <a:off x="2519162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4" name="object 124"/>
          <p:cNvSpPr/>
          <p:nvPr/>
        </p:nvSpPr>
        <p:spPr>
          <a:xfrm>
            <a:off x="2519162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5" name="object 125"/>
          <p:cNvSpPr/>
          <p:nvPr/>
        </p:nvSpPr>
        <p:spPr>
          <a:xfrm>
            <a:off x="2519162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6" name="object 126"/>
          <p:cNvSpPr/>
          <p:nvPr/>
        </p:nvSpPr>
        <p:spPr>
          <a:xfrm>
            <a:off x="2519162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7" name="object 127"/>
          <p:cNvSpPr/>
          <p:nvPr/>
        </p:nvSpPr>
        <p:spPr>
          <a:xfrm>
            <a:off x="2519162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8" name="object 128"/>
          <p:cNvSpPr/>
          <p:nvPr/>
        </p:nvSpPr>
        <p:spPr>
          <a:xfrm>
            <a:off x="2519162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9" name="object 129"/>
          <p:cNvSpPr/>
          <p:nvPr/>
        </p:nvSpPr>
        <p:spPr>
          <a:xfrm>
            <a:off x="2519162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0" name="object 130"/>
          <p:cNvSpPr/>
          <p:nvPr/>
        </p:nvSpPr>
        <p:spPr>
          <a:xfrm>
            <a:off x="2519162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1" name="object 131"/>
          <p:cNvSpPr/>
          <p:nvPr/>
        </p:nvSpPr>
        <p:spPr>
          <a:xfrm>
            <a:off x="2519162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2" name="object 132"/>
          <p:cNvSpPr/>
          <p:nvPr/>
        </p:nvSpPr>
        <p:spPr>
          <a:xfrm>
            <a:off x="2330406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3" name="object 133"/>
          <p:cNvSpPr/>
          <p:nvPr/>
        </p:nvSpPr>
        <p:spPr>
          <a:xfrm>
            <a:off x="2330406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4" name="object 134"/>
          <p:cNvSpPr/>
          <p:nvPr/>
        </p:nvSpPr>
        <p:spPr>
          <a:xfrm>
            <a:off x="2330406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5" name="object 135"/>
          <p:cNvSpPr/>
          <p:nvPr/>
        </p:nvSpPr>
        <p:spPr>
          <a:xfrm>
            <a:off x="2330406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6" name="object 136"/>
          <p:cNvSpPr/>
          <p:nvPr/>
        </p:nvSpPr>
        <p:spPr>
          <a:xfrm>
            <a:off x="2330406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7" name="object 137"/>
          <p:cNvSpPr/>
          <p:nvPr/>
        </p:nvSpPr>
        <p:spPr>
          <a:xfrm>
            <a:off x="2330406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8" name="object 138"/>
          <p:cNvSpPr/>
          <p:nvPr/>
        </p:nvSpPr>
        <p:spPr>
          <a:xfrm>
            <a:off x="2330406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9" name="object 139"/>
          <p:cNvSpPr/>
          <p:nvPr/>
        </p:nvSpPr>
        <p:spPr>
          <a:xfrm>
            <a:off x="2330406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0" name="object 140"/>
          <p:cNvSpPr/>
          <p:nvPr/>
        </p:nvSpPr>
        <p:spPr>
          <a:xfrm>
            <a:off x="2330406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1" name="object 141"/>
          <p:cNvSpPr/>
          <p:nvPr/>
        </p:nvSpPr>
        <p:spPr>
          <a:xfrm>
            <a:off x="2330406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2" name="object 142"/>
          <p:cNvSpPr/>
          <p:nvPr/>
        </p:nvSpPr>
        <p:spPr>
          <a:xfrm>
            <a:off x="2154355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3" name="object 143"/>
          <p:cNvSpPr/>
          <p:nvPr/>
        </p:nvSpPr>
        <p:spPr>
          <a:xfrm>
            <a:off x="2154355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4" name="object 144"/>
          <p:cNvSpPr/>
          <p:nvPr/>
        </p:nvSpPr>
        <p:spPr>
          <a:xfrm>
            <a:off x="2154355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5" name="object 145"/>
          <p:cNvSpPr/>
          <p:nvPr/>
        </p:nvSpPr>
        <p:spPr>
          <a:xfrm>
            <a:off x="2154355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6" name="object 146"/>
          <p:cNvSpPr/>
          <p:nvPr/>
        </p:nvSpPr>
        <p:spPr>
          <a:xfrm>
            <a:off x="2154355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7" name="object 147"/>
          <p:cNvSpPr/>
          <p:nvPr/>
        </p:nvSpPr>
        <p:spPr>
          <a:xfrm>
            <a:off x="2154355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8" name="object 148"/>
          <p:cNvSpPr/>
          <p:nvPr/>
        </p:nvSpPr>
        <p:spPr>
          <a:xfrm>
            <a:off x="2154355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9" name="object 149"/>
          <p:cNvSpPr/>
          <p:nvPr/>
        </p:nvSpPr>
        <p:spPr>
          <a:xfrm>
            <a:off x="2154355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0" name="object 150"/>
          <p:cNvSpPr/>
          <p:nvPr/>
        </p:nvSpPr>
        <p:spPr>
          <a:xfrm>
            <a:off x="2154355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1" name="object 151"/>
          <p:cNvSpPr/>
          <p:nvPr/>
        </p:nvSpPr>
        <p:spPr>
          <a:xfrm>
            <a:off x="2154355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2" name="object 152"/>
          <p:cNvSpPr/>
          <p:nvPr/>
        </p:nvSpPr>
        <p:spPr>
          <a:xfrm>
            <a:off x="1978303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3" name="object 153"/>
          <p:cNvSpPr/>
          <p:nvPr/>
        </p:nvSpPr>
        <p:spPr>
          <a:xfrm>
            <a:off x="1978303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4" name="object 154"/>
          <p:cNvSpPr/>
          <p:nvPr/>
        </p:nvSpPr>
        <p:spPr>
          <a:xfrm>
            <a:off x="1978303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5" name="object 155"/>
          <p:cNvSpPr/>
          <p:nvPr/>
        </p:nvSpPr>
        <p:spPr>
          <a:xfrm>
            <a:off x="1978303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6" name="object 156"/>
          <p:cNvSpPr/>
          <p:nvPr/>
        </p:nvSpPr>
        <p:spPr>
          <a:xfrm>
            <a:off x="1978303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7" name="object 157"/>
          <p:cNvSpPr/>
          <p:nvPr/>
        </p:nvSpPr>
        <p:spPr>
          <a:xfrm>
            <a:off x="1978303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8" name="object 158"/>
          <p:cNvSpPr/>
          <p:nvPr/>
        </p:nvSpPr>
        <p:spPr>
          <a:xfrm>
            <a:off x="1978303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9" name="object 159"/>
          <p:cNvSpPr/>
          <p:nvPr/>
        </p:nvSpPr>
        <p:spPr>
          <a:xfrm>
            <a:off x="1978303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0" name="object 160"/>
          <p:cNvSpPr/>
          <p:nvPr/>
        </p:nvSpPr>
        <p:spPr>
          <a:xfrm>
            <a:off x="1978303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1" name="object 161"/>
          <p:cNvSpPr/>
          <p:nvPr/>
        </p:nvSpPr>
        <p:spPr>
          <a:xfrm>
            <a:off x="1978303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2" name="object 162"/>
          <p:cNvSpPr/>
          <p:nvPr/>
        </p:nvSpPr>
        <p:spPr>
          <a:xfrm>
            <a:off x="1802251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3" name="object 163"/>
          <p:cNvSpPr/>
          <p:nvPr/>
        </p:nvSpPr>
        <p:spPr>
          <a:xfrm>
            <a:off x="1802251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4" name="object 164"/>
          <p:cNvSpPr/>
          <p:nvPr/>
        </p:nvSpPr>
        <p:spPr>
          <a:xfrm>
            <a:off x="1802251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5" name="object 165"/>
          <p:cNvSpPr/>
          <p:nvPr/>
        </p:nvSpPr>
        <p:spPr>
          <a:xfrm>
            <a:off x="1802251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6" name="object 166"/>
          <p:cNvSpPr/>
          <p:nvPr/>
        </p:nvSpPr>
        <p:spPr>
          <a:xfrm>
            <a:off x="1802251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7" name="object 167"/>
          <p:cNvSpPr/>
          <p:nvPr/>
        </p:nvSpPr>
        <p:spPr>
          <a:xfrm>
            <a:off x="1802251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8" name="object 168"/>
          <p:cNvSpPr/>
          <p:nvPr/>
        </p:nvSpPr>
        <p:spPr>
          <a:xfrm>
            <a:off x="1802251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9" name="object 169"/>
          <p:cNvSpPr/>
          <p:nvPr/>
        </p:nvSpPr>
        <p:spPr>
          <a:xfrm>
            <a:off x="1802251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0" name="object 170"/>
          <p:cNvSpPr/>
          <p:nvPr/>
        </p:nvSpPr>
        <p:spPr>
          <a:xfrm>
            <a:off x="1802251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1" name="object 171"/>
          <p:cNvSpPr/>
          <p:nvPr/>
        </p:nvSpPr>
        <p:spPr>
          <a:xfrm>
            <a:off x="1802251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2" name="object 172"/>
          <p:cNvSpPr/>
          <p:nvPr/>
        </p:nvSpPr>
        <p:spPr>
          <a:xfrm>
            <a:off x="1626204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3" name="object 173"/>
          <p:cNvSpPr/>
          <p:nvPr/>
        </p:nvSpPr>
        <p:spPr>
          <a:xfrm>
            <a:off x="1626204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4" name="object 174"/>
          <p:cNvSpPr/>
          <p:nvPr/>
        </p:nvSpPr>
        <p:spPr>
          <a:xfrm>
            <a:off x="1626204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5" name="object 175"/>
          <p:cNvSpPr/>
          <p:nvPr/>
        </p:nvSpPr>
        <p:spPr>
          <a:xfrm>
            <a:off x="1626204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6" name="object 176"/>
          <p:cNvSpPr/>
          <p:nvPr/>
        </p:nvSpPr>
        <p:spPr>
          <a:xfrm>
            <a:off x="1626204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7" name="object 177"/>
          <p:cNvSpPr/>
          <p:nvPr/>
        </p:nvSpPr>
        <p:spPr>
          <a:xfrm>
            <a:off x="1626204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8" name="object 178"/>
          <p:cNvSpPr/>
          <p:nvPr/>
        </p:nvSpPr>
        <p:spPr>
          <a:xfrm>
            <a:off x="1626204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9" name="object 179"/>
          <p:cNvSpPr/>
          <p:nvPr/>
        </p:nvSpPr>
        <p:spPr>
          <a:xfrm>
            <a:off x="1626204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0" name="object 180"/>
          <p:cNvSpPr/>
          <p:nvPr/>
        </p:nvSpPr>
        <p:spPr>
          <a:xfrm>
            <a:off x="1626204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1" name="object 181"/>
          <p:cNvSpPr/>
          <p:nvPr/>
        </p:nvSpPr>
        <p:spPr>
          <a:xfrm>
            <a:off x="1626204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2" name="object 182"/>
          <p:cNvSpPr/>
          <p:nvPr/>
        </p:nvSpPr>
        <p:spPr>
          <a:xfrm>
            <a:off x="1450152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3" name="object 183"/>
          <p:cNvSpPr/>
          <p:nvPr/>
        </p:nvSpPr>
        <p:spPr>
          <a:xfrm>
            <a:off x="1450152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4" name="object 184"/>
          <p:cNvSpPr/>
          <p:nvPr/>
        </p:nvSpPr>
        <p:spPr>
          <a:xfrm>
            <a:off x="1450152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5" name="object 185"/>
          <p:cNvSpPr/>
          <p:nvPr/>
        </p:nvSpPr>
        <p:spPr>
          <a:xfrm>
            <a:off x="1450152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6" name="object 186"/>
          <p:cNvSpPr/>
          <p:nvPr/>
        </p:nvSpPr>
        <p:spPr>
          <a:xfrm>
            <a:off x="1450152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7" name="object 187"/>
          <p:cNvSpPr/>
          <p:nvPr/>
        </p:nvSpPr>
        <p:spPr>
          <a:xfrm>
            <a:off x="1450152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8" name="object 188"/>
          <p:cNvSpPr/>
          <p:nvPr/>
        </p:nvSpPr>
        <p:spPr>
          <a:xfrm>
            <a:off x="1450152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9" name="object 189"/>
          <p:cNvSpPr/>
          <p:nvPr/>
        </p:nvSpPr>
        <p:spPr>
          <a:xfrm>
            <a:off x="1450152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0" name="object 190"/>
          <p:cNvSpPr/>
          <p:nvPr/>
        </p:nvSpPr>
        <p:spPr>
          <a:xfrm>
            <a:off x="1450152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1" name="object 191"/>
          <p:cNvSpPr/>
          <p:nvPr/>
        </p:nvSpPr>
        <p:spPr>
          <a:xfrm>
            <a:off x="1450152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2" name="object 192"/>
          <p:cNvSpPr/>
          <p:nvPr/>
        </p:nvSpPr>
        <p:spPr>
          <a:xfrm>
            <a:off x="1274101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3" name="object 193"/>
          <p:cNvSpPr/>
          <p:nvPr/>
        </p:nvSpPr>
        <p:spPr>
          <a:xfrm>
            <a:off x="1274101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4" name="object 194"/>
          <p:cNvSpPr/>
          <p:nvPr/>
        </p:nvSpPr>
        <p:spPr>
          <a:xfrm>
            <a:off x="1274101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5" name="object 195"/>
          <p:cNvSpPr/>
          <p:nvPr/>
        </p:nvSpPr>
        <p:spPr>
          <a:xfrm>
            <a:off x="1274101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6" name="object 196"/>
          <p:cNvSpPr/>
          <p:nvPr/>
        </p:nvSpPr>
        <p:spPr>
          <a:xfrm>
            <a:off x="1274101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7" name="object 197"/>
          <p:cNvSpPr/>
          <p:nvPr/>
        </p:nvSpPr>
        <p:spPr>
          <a:xfrm>
            <a:off x="1274101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8" name="object 198"/>
          <p:cNvSpPr/>
          <p:nvPr/>
        </p:nvSpPr>
        <p:spPr>
          <a:xfrm>
            <a:off x="1274101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9" name="object 199"/>
          <p:cNvSpPr/>
          <p:nvPr/>
        </p:nvSpPr>
        <p:spPr>
          <a:xfrm>
            <a:off x="1274101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0" name="object 200"/>
          <p:cNvSpPr/>
          <p:nvPr/>
        </p:nvSpPr>
        <p:spPr>
          <a:xfrm>
            <a:off x="1274101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1" name="object 201"/>
          <p:cNvSpPr/>
          <p:nvPr/>
        </p:nvSpPr>
        <p:spPr>
          <a:xfrm>
            <a:off x="1274101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2" name="object 202"/>
          <p:cNvSpPr/>
          <p:nvPr/>
        </p:nvSpPr>
        <p:spPr>
          <a:xfrm>
            <a:off x="1098050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3" name="object 203"/>
          <p:cNvSpPr/>
          <p:nvPr/>
        </p:nvSpPr>
        <p:spPr>
          <a:xfrm>
            <a:off x="1098050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4" name="object 204"/>
          <p:cNvSpPr/>
          <p:nvPr/>
        </p:nvSpPr>
        <p:spPr>
          <a:xfrm>
            <a:off x="1098050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5" name="object 205"/>
          <p:cNvSpPr/>
          <p:nvPr/>
        </p:nvSpPr>
        <p:spPr>
          <a:xfrm>
            <a:off x="1098050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6" name="object 206"/>
          <p:cNvSpPr/>
          <p:nvPr/>
        </p:nvSpPr>
        <p:spPr>
          <a:xfrm>
            <a:off x="1098050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7" name="object 207"/>
          <p:cNvSpPr/>
          <p:nvPr/>
        </p:nvSpPr>
        <p:spPr>
          <a:xfrm>
            <a:off x="1098050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8" name="object 208"/>
          <p:cNvSpPr/>
          <p:nvPr/>
        </p:nvSpPr>
        <p:spPr>
          <a:xfrm>
            <a:off x="1098050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9" name="object 209"/>
          <p:cNvSpPr/>
          <p:nvPr/>
        </p:nvSpPr>
        <p:spPr>
          <a:xfrm>
            <a:off x="1098050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0" name="object 210"/>
          <p:cNvSpPr/>
          <p:nvPr/>
        </p:nvSpPr>
        <p:spPr>
          <a:xfrm>
            <a:off x="1098050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1" name="object 211"/>
          <p:cNvSpPr/>
          <p:nvPr/>
        </p:nvSpPr>
        <p:spPr>
          <a:xfrm>
            <a:off x="1098050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2" name="object 212"/>
          <p:cNvSpPr/>
          <p:nvPr/>
        </p:nvSpPr>
        <p:spPr>
          <a:xfrm>
            <a:off x="921998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3" name="object 213"/>
          <p:cNvSpPr/>
          <p:nvPr/>
        </p:nvSpPr>
        <p:spPr>
          <a:xfrm>
            <a:off x="921998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4" name="object 214"/>
          <p:cNvSpPr/>
          <p:nvPr/>
        </p:nvSpPr>
        <p:spPr>
          <a:xfrm>
            <a:off x="921998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5" name="object 215"/>
          <p:cNvSpPr/>
          <p:nvPr/>
        </p:nvSpPr>
        <p:spPr>
          <a:xfrm>
            <a:off x="921998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6" name="object 216"/>
          <p:cNvSpPr/>
          <p:nvPr/>
        </p:nvSpPr>
        <p:spPr>
          <a:xfrm>
            <a:off x="921998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7" name="object 217"/>
          <p:cNvSpPr/>
          <p:nvPr/>
        </p:nvSpPr>
        <p:spPr>
          <a:xfrm>
            <a:off x="921998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8" name="object 218"/>
          <p:cNvSpPr/>
          <p:nvPr/>
        </p:nvSpPr>
        <p:spPr>
          <a:xfrm>
            <a:off x="921998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9" name="object 219"/>
          <p:cNvSpPr/>
          <p:nvPr/>
        </p:nvSpPr>
        <p:spPr>
          <a:xfrm>
            <a:off x="921998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0" name="object 220"/>
          <p:cNvSpPr/>
          <p:nvPr/>
        </p:nvSpPr>
        <p:spPr>
          <a:xfrm>
            <a:off x="921998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1" name="object 221"/>
          <p:cNvSpPr/>
          <p:nvPr/>
        </p:nvSpPr>
        <p:spPr>
          <a:xfrm>
            <a:off x="921998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2" name="object 222"/>
          <p:cNvSpPr/>
          <p:nvPr/>
        </p:nvSpPr>
        <p:spPr>
          <a:xfrm>
            <a:off x="745947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3" name="object 223"/>
          <p:cNvSpPr/>
          <p:nvPr/>
        </p:nvSpPr>
        <p:spPr>
          <a:xfrm>
            <a:off x="745947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4" name="object 224"/>
          <p:cNvSpPr/>
          <p:nvPr/>
        </p:nvSpPr>
        <p:spPr>
          <a:xfrm>
            <a:off x="745947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5" name="object 225"/>
          <p:cNvSpPr/>
          <p:nvPr/>
        </p:nvSpPr>
        <p:spPr>
          <a:xfrm>
            <a:off x="745947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6" name="object 226"/>
          <p:cNvSpPr/>
          <p:nvPr/>
        </p:nvSpPr>
        <p:spPr>
          <a:xfrm>
            <a:off x="745947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7" name="object 227"/>
          <p:cNvSpPr/>
          <p:nvPr/>
        </p:nvSpPr>
        <p:spPr>
          <a:xfrm>
            <a:off x="745947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8" name="object 228"/>
          <p:cNvSpPr/>
          <p:nvPr/>
        </p:nvSpPr>
        <p:spPr>
          <a:xfrm>
            <a:off x="745947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9" name="object 229"/>
          <p:cNvSpPr/>
          <p:nvPr/>
        </p:nvSpPr>
        <p:spPr>
          <a:xfrm>
            <a:off x="745947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0" name="object 230"/>
          <p:cNvSpPr/>
          <p:nvPr/>
        </p:nvSpPr>
        <p:spPr>
          <a:xfrm>
            <a:off x="745947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1" name="object 231"/>
          <p:cNvSpPr/>
          <p:nvPr/>
        </p:nvSpPr>
        <p:spPr>
          <a:xfrm>
            <a:off x="745947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2" name="object 232"/>
          <p:cNvSpPr/>
          <p:nvPr/>
        </p:nvSpPr>
        <p:spPr>
          <a:xfrm>
            <a:off x="569896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3" name="object 233"/>
          <p:cNvSpPr/>
          <p:nvPr/>
        </p:nvSpPr>
        <p:spPr>
          <a:xfrm>
            <a:off x="569896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4" name="object 234"/>
          <p:cNvSpPr/>
          <p:nvPr/>
        </p:nvSpPr>
        <p:spPr>
          <a:xfrm>
            <a:off x="569896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5" name="object 235"/>
          <p:cNvSpPr/>
          <p:nvPr/>
        </p:nvSpPr>
        <p:spPr>
          <a:xfrm>
            <a:off x="569896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6" name="object 236"/>
          <p:cNvSpPr/>
          <p:nvPr/>
        </p:nvSpPr>
        <p:spPr>
          <a:xfrm>
            <a:off x="569896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7" name="object 237"/>
          <p:cNvSpPr/>
          <p:nvPr/>
        </p:nvSpPr>
        <p:spPr>
          <a:xfrm>
            <a:off x="569896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8" name="object 238"/>
          <p:cNvSpPr/>
          <p:nvPr/>
        </p:nvSpPr>
        <p:spPr>
          <a:xfrm>
            <a:off x="569896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9" name="object 239"/>
          <p:cNvSpPr/>
          <p:nvPr/>
        </p:nvSpPr>
        <p:spPr>
          <a:xfrm>
            <a:off x="569896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0" name="object 240"/>
          <p:cNvSpPr/>
          <p:nvPr/>
        </p:nvSpPr>
        <p:spPr>
          <a:xfrm>
            <a:off x="569896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1" name="object 241"/>
          <p:cNvSpPr/>
          <p:nvPr/>
        </p:nvSpPr>
        <p:spPr>
          <a:xfrm>
            <a:off x="569896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2" name="object 242"/>
          <p:cNvSpPr/>
          <p:nvPr/>
        </p:nvSpPr>
        <p:spPr>
          <a:xfrm>
            <a:off x="393844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3" name="object 243"/>
          <p:cNvSpPr/>
          <p:nvPr/>
        </p:nvSpPr>
        <p:spPr>
          <a:xfrm>
            <a:off x="393844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4" name="object 244"/>
          <p:cNvSpPr/>
          <p:nvPr/>
        </p:nvSpPr>
        <p:spPr>
          <a:xfrm>
            <a:off x="393844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5" name="object 245"/>
          <p:cNvSpPr/>
          <p:nvPr/>
        </p:nvSpPr>
        <p:spPr>
          <a:xfrm>
            <a:off x="393844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6" name="object 246"/>
          <p:cNvSpPr/>
          <p:nvPr/>
        </p:nvSpPr>
        <p:spPr>
          <a:xfrm>
            <a:off x="393844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7" name="object 247"/>
          <p:cNvSpPr/>
          <p:nvPr/>
        </p:nvSpPr>
        <p:spPr>
          <a:xfrm>
            <a:off x="393844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8" name="object 248"/>
          <p:cNvSpPr/>
          <p:nvPr/>
        </p:nvSpPr>
        <p:spPr>
          <a:xfrm>
            <a:off x="393844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9" name="object 249"/>
          <p:cNvSpPr/>
          <p:nvPr/>
        </p:nvSpPr>
        <p:spPr>
          <a:xfrm>
            <a:off x="393844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0" name="object 250"/>
          <p:cNvSpPr/>
          <p:nvPr/>
        </p:nvSpPr>
        <p:spPr>
          <a:xfrm>
            <a:off x="393844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1" name="object 251"/>
          <p:cNvSpPr/>
          <p:nvPr/>
        </p:nvSpPr>
        <p:spPr>
          <a:xfrm>
            <a:off x="393844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2" name="object 252"/>
          <p:cNvSpPr/>
          <p:nvPr/>
        </p:nvSpPr>
        <p:spPr>
          <a:xfrm>
            <a:off x="217796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3" name="object 253"/>
          <p:cNvSpPr/>
          <p:nvPr/>
        </p:nvSpPr>
        <p:spPr>
          <a:xfrm>
            <a:off x="217796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4" name="object 254"/>
          <p:cNvSpPr/>
          <p:nvPr/>
        </p:nvSpPr>
        <p:spPr>
          <a:xfrm>
            <a:off x="217796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5" name="object 255"/>
          <p:cNvSpPr/>
          <p:nvPr/>
        </p:nvSpPr>
        <p:spPr>
          <a:xfrm>
            <a:off x="217796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6" name="object 256"/>
          <p:cNvSpPr/>
          <p:nvPr/>
        </p:nvSpPr>
        <p:spPr>
          <a:xfrm>
            <a:off x="217796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7" name="object 257"/>
          <p:cNvSpPr/>
          <p:nvPr/>
        </p:nvSpPr>
        <p:spPr>
          <a:xfrm>
            <a:off x="217796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8" name="object 258"/>
          <p:cNvSpPr/>
          <p:nvPr/>
        </p:nvSpPr>
        <p:spPr>
          <a:xfrm>
            <a:off x="217796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9" name="object 259"/>
          <p:cNvSpPr/>
          <p:nvPr/>
        </p:nvSpPr>
        <p:spPr>
          <a:xfrm>
            <a:off x="217796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0" name="object 260"/>
          <p:cNvSpPr/>
          <p:nvPr/>
        </p:nvSpPr>
        <p:spPr>
          <a:xfrm>
            <a:off x="217796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1" name="object 261"/>
          <p:cNvSpPr/>
          <p:nvPr/>
        </p:nvSpPr>
        <p:spPr>
          <a:xfrm>
            <a:off x="217796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2" name="object 262"/>
          <p:cNvSpPr/>
          <p:nvPr/>
        </p:nvSpPr>
        <p:spPr>
          <a:xfrm>
            <a:off x="41745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3" name="object 263"/>
          <p:cNvSpPr/>
          <p:nvPr/>
        </p:nvSpPr>
        <p:spPr>
          <a:xfrm>
            <a:off x="41745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4" name="object 264"/>
          <p:cNvSpPr/>
          <p:nvPr/>
        </p:nvSpPr>
        <p:spPr>
          <a:xfrm>
            <a:off x="41745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5" name="object 265"/>
          <p:cNvSpPr/>
          <p:nvPr/>
        </p:nvSpPr>
        <p:spPr>
          <a:xfrm>
            <a:off x="41745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6" name="object 266"/>
          <p:cNvSpPr/>
          <p:nvPr/>
        </p:nvSpPr>
        <p:spPr>
          <a:xfrm>
            <a:off x="41745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7" name="object 267"/>
          <p:cNvSpPr/>
          <p:nvPr/>
        </p:nvSpPr>
        <p:spPr>
          <a:xfrm>
            <a:off x="41745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8" name="object 268"/>
          <p:cNvSpPr/>
          <p:nvPr/>
        </p:nvSpPr>
        <p:spPr>
          <a:xfrm>
            <a:off x="41745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9" name="object 269"/>
          <p:cNvSpPr/>
          <p:nvPr/>
        </p:nvSpPr>
        <p:spPr>
          <a:xfrm>
            <a:off x="41745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0" name="object 270"/>
          <p:cNvSpPr/>
          <p:nvPr/>
        </p:nvSpPr>
        <p:spPr>
          <a:xfrm>
            <a:off x="41745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1" name="object 271"/>
          <p:cNvSpPr/>
          <p:nvPr/>
        </p:nvSpPr>
        <p:spPr>
          <a:xfrm>
            <a:off x="41745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2" name="object 272"/>
          <p:cNvSpPr/>
          <p:nvPr/>
        </p:nvSpPr>
        <p:spPr>
          <a:xfrm>
            <a:off x="10549062" y="46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3" name="object 273"/>
          <p:cNvSpPr/>
          <p:nvPr/>
        </p:nvSpPr>
        <p:spPr>
          <a:xfrm>
            <a:off x="10725113" y="46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4" name="object 274"/>
          <p:cNvSpPr/>
          <p:nvPr/>
        </p:nvSpPr>
        <p:spPr>
          <a:xfrm>
            <a:off x="10901164" y="46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5" name="object 275"/>
          <p:cNvSpPr/>
          <p:nvPr/>
        </p:nvSpPr>
        <p:spPr>
          <a:xfrm>
            <a:off x="11077215" y="46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6" name="object 276"/>
          <p:cNvSpPr/>
          <p:nvPr/>
        </p:nvSpPr>
        <p:spPr>
          <a:xfrm>
            <a:off x="11253267" y="46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7" name="object 277"/>
          <p:cNvSpPr/>
          <p:nvPr/>
        </p:nvSpPr>
        <p:spPr>
          <a:xfrm>
            <a:off x="11429319" y="46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8" name="object 278"/>
          <p:cNvSpPr/>
          <p:nvPr/>
        </p:nvSpPr>
        <p:spPr>
          <a:xfrm>
            <a:off x="11605370" y="46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9" name="object 279"/>
          <p:cNvSpPr/>
          <p:nvPr/>
        </p:nvSpPr>
        <p:spPr>
          <a:xfrm>
            <a:off x="11781421" y="46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0" name="object 280"/>
          <p:cNvSpPr/>
          <p:nvPr/>
        </p:nvSpPr>
        <p:spPr>
          <a:xfrm>
            <a:off x="11957473" y="46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1" name="object 281"/>
          <p:cNvSpPr/>
          <p:nvPr/>
        </p:nvSpPr>
        <p:spPr>
          <a:xfrm>
            <a:off x="12133524" y="46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2" name="object 282"/>
          <p:cNvSpPr/>
          <p:nvPr/>
        </p:nvSpPr>
        <p:spPr>
          <a:xfrm>
            <a:off x="10549062" y="18066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3" name="object 283"/>
          <p:cNvSpPr/>
          <p:nvPr/>
        </p:nvSpPr>
        <p:spPr>
          <a:xfrm>
            <a:off x="10725113" y="18066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4" name="object 284"/>
          <p:cNvSpPr/>
          <p:nvPr/>
        </p:nvSpPr>
        <p:spPr>
          <a:xfrm>
            <a:off x="10901164" y="18066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5" name="object 285"/>
          <p:cNvSpPr/>
          <p:nvPr/>
        </p:nvSpPr>
        <p:spPr>
          <a:xfrm>
            <a:off x="11077215" y="18066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6" name="object 286"/>
          <p:cNvSpPr/>
          <p:nvPr/>
        </p:nvSpPr>
        <p:spPr>
          <a:xfrm>
            <a:off x="11253267" y="18066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7" name="object 287"/>
          <p:cNvSpPr/>
          <p:nvPr/>
        </p:nvSpPr>
        <p:spPr>
          <a:xfrm>
            <a:off x="11429319" y="18066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8" name="object 288"/>
          <p:cNvSpPr/>
          <p:nvPr/>
        </p:nvSpPr>
        <p:spPr>
          <a:xfrm>
            <a:off x="11605370" y="18066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9" name="object 289"/>
          <p:cNvSpPr/>
          <p:nvPr/>
        </p:nvSpPr>
        <p:spPr>
          <a:xfrm>
            <a:off x="11781421" y="18066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0" name="object 290"/>
          <p:cNvSpPr/>
          <p:nvPr/>
        </p:nvSpPr>
        <p:spPr>
          <a:xfrm>
            <a:off x="11957473" y="18066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1" name="object 291"/>
          <p:cNvSpPr/>
          <p:nvPr/>
        </p:nvSpPr>
        <p:spPr>
          <a:xfrm>
            <a:off x="12133524" y="18066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2" name="object 292"/>
          <p:cNvSpPr/>
          <p:nvPr/>
        </p:nvSpPr>
        <p:spPr>
          <a:xfrm>
            <a:off x="10549062" y="3567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3" name="object 293"/>
          <p:cNvSpPr/>
          <p:nvPr/>
        </p:nvSpPr>
        <p:spPr>
          <a:xfrm>
            <a:off x="10725113" y="3567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4" name="object 294"/>
          <p:cNvSpPr/>
          <p:nvPr/>
        </p:nvSpPr>
        <p:spPr>
          <a:xfrm>
            <a:off x="10901164" y="3567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5" name="object 295"/>
          <p:cNvSpPr/>
          <p:nvPr/>
        </p:nvSpPr>
        <p:spPr>
          <a:xfrm>
            <a:off x="11077215" y="3567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6" name="object 296"/>
          <p:cNvSpPr/>
          <p:nvPr/>
        </p:nvSpPr>
        <p:spPr>
          <a:xfrm>
            <a:off x="11253267" y="3567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7" name="object 297"/>
          <p:cNvSpPr/>
          <p:nvPr/>
        </p:nvSpPr>
        <p:spPr>
          <a:xfrm>
            <a:off x="11429319" y="3567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8" name="object 298"/>
          <p:cNvSpPr/>
          <p:nvPr/>
        </p:nvSpPr>
        <p:spPr>
          <a:xfrm>
            <a:off x="11605370" y="3567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9" name="object 299"/>
          <p:cNvSpPr/>
          <p:nvPr/>
        </p:nvSpPr>
        <p:spPr>
          <a:xfrm>
            <a:off x="11781421" y="3567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0" name="object 300"/>
          <p:cNvSpPr/>
          <p:nvPr/>
        </p:nvSpPr>
        <p:spPr>
          <a:xfrm>
            <a:off x="11957473" y="3567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1" name="object 301"/>
          <p:cNvSpPr/>
          <p:nvPr/>
        </p:nvSpPr>
        <p:spPr>
          <a:xfrm>
            <a:off x="12133524" y="3567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2" name="object 302"/>
          <p:cNvSpPr/>
          <p:nvPr/>
        </p:nvSpPr>
        <p:spPr>
          <a:xfrm>
            <a:off x="10549062" y="5327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3" name="object 303"/>
          <p:cNvSpPr/>
          <p:nvPr/>
        </p:nvSpPr>
        <p:spPr>
          <a:xfrm>
            <a:off x="10725113" y="5327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4" name="object 304"/>
          <p:cNvSpPr/>
          <p:nvPr/>
        </p:nvSpPr>
        <p:spPr>
          <a:xfrm>
            <a:off x="10901164" y="5327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5" name="object 305"/>
          <p:cNvSpPr/>
          <p:nvPr/>
        </p:nvSpPr>
        <p:spPr>
          <a:xfrm>
            <a:off x="11077215" y="5327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6" name="object 306"/>
          <p:cNvSpPr/>
          <p:nvPr/>
        </p:nvSpPr>
        <p:spPr>
          <a:xfrm>
            <a:off x="11253267" y="5327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7" name="object 307"/>
          <p:cNvSpPr/>
          <p:nvPr/>
        </p:nvSpPr>
        <p:spPr>
          <a:xfrm>
            <a:off x="11429319" y="5327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8" name="object 308"/>
          <p:cNvSpPr/>
          <p:nvPr/>
        </p:nvSpPr>
        <p:spPr>
          <a:xfrm>
            <a:off x="11605370" y="5327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9" name="object 309"/>
          <p:cNvSpPr/>
          <p:nvPr/>
        </p:nvSpPr>
        <p:spPr>
          <a:xfrm>
            <a:off x="11781421" y="5327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0" name="object 310"/>
          <p:cNvSpPr/>
          <p:nvPr/>
        </p:nvSpPr>
        <p:spPr>
          <a:xfrm>
            <a:off x="11957473" y="5327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1" name="object 311"/>
          <p:cNvSpPr/>
          <p:nvPr/>
        </p:nvSpPr>
        <p:spPr>
          <a:xfrm>
            <a:off x="12133524" y="5327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2" name="object 312"/>
          <p:cNvSpPr/>
          <p:nvPr/>
        </p:nvSpPr>
        <p:spPr>
          <a:xfrm>
            <a:off x="10549062" y="7088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3" name="object 313"/>
          <p:cNvSpPr/>
          <p:nvPr/>
        </p:nvSpPr>
        <p:spPr>
          <a:xfrm>
            <a:off x="10725113" y="7088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4" name="object 314"/>
          <p:cNvSpPr/>
          <p:nvPr/>
        </p:nvSpPr>
        <p:spPr>
          <a:xfrm>
            <a:off x="10901164" y="7088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5" name="object 315"/>
          <p:cNvSpPr/>
          <p:nvPr/>
        </p:nvSpPr>
        <p:spPr>
          <a:xfrm>
            <a:off x="11077215" y="7088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6" name="object 316"/>
          <p:cNvSpPr/>
          <p:nvPr/>
        </p:nvSpPr>
        <p:spPr>
          <a:xfrm>
            <a:off x="11253267" y="7088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7" name="object 317"/>
          <p:cNvSpPr/>
          <p:nvPr/>
        </p:nvSpPr>
        <p:spPr>
          <a:xfrm>
            <a:off x="11429319" y="7088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8" name="object 318"/>
          <p:cNvSpPr/>
          <p:nvPr/>
        </p:nvSpPr>
        <p:spPr>
          <a:xfrm>
            <a:off x="11605370" y="7088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9" name="object 319"/>
          <p:cNvSpPr/>
          <p:nvPr/>
        </p:nvSpPr>
        <p:spPr>
          <a:xfrm>
            <a:off x="11781421" y="7088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0" name="object 320"/>
          <p:cNvSpPr/>
          <p:nvPr/>
        </p:nvSpPr>
        <p:spPr>
          <a:xfrm>
            <a:off x="11957473" y="7088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1" name="object 321"/>
          <p:cNvSpPr/>
          <p:nvPr/>
        </p:nvSpPr>
        <p:spPr>
          <a:xfrm>
            <a:off x="12133524" y="7088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2" name="object 322"/>
          <p:cNvSpPr/>
          <p:nvPr/>
        </p:nvSpPr>
        <p:spPr>
          <a:xfrm>
            <a:off x="10549062" y="8848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3" name="object 323"/>
          <p:cNvSpPr/>
          <p:nvPr/>
        </p:nvSpPr>
        <p:spPr>
          <a:xfrm>
            <a:off x="10725113" y="8848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4" name="object 324"/>
          <p:cNvSpPr/>
          <p:nvPr/>
        </p:nvSpPr>
        <p:spPr>
          <a:xfrm>
            <a:off x="10901164" y="8848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5" name="object 325"/>
          <p:cNvSpPr/>
          <p:nvPr/>
        </p:nvSpPr>
        <p:spPr>
          <a:xfrm>
            <a:off x="11077215" y="8848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6" name="object 326"/>
          <p:cNvSpPr/>
          <p:nvPr/>
        </p:nvSpPr>
        <p:spPr>
          <a:xfrm>
            <a:off x="11253267" y="8848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7" name="object 327"/>
          <p:cNvSpPr/>
          <p:nvPr/>
        </p:nvSpPr>
        <p:spPr>
          <a:xfrm>
            <a:off x="11429319" y="8848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8" name="object 328"/>
          <p:cNvSpPr/>
          <p:nvPr/>
        </p:nvSpPr>
        <p:spPr>
          <a:xfrm>
            <a:off x="11605370" y="8848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9" name="object 329"/>
          <p:cNvSpPr/>
          <p:nvPr/>
        </p:nvSpPr>
        <p:spPr>
          <a:xfrm>
            <a:off x="11781421" y="8848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0" name="object 330"/>
          <p:cNvSpPr/>
          <p:nvPr/>
        </p:nvSpPr>
        <p:spPr>
          <a:xfrm>
            <a:off x="11957473" y="8848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1" name="object 331"/>
          <p:cNvSpPr/>
          <p:nvPr/>
        </p:nvSpPr>
        <p:spPr>
          <a:xfrm>
            <a:off x="12133524" y="8848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2" name="object 332"/>
          <p:cNvSpPr/>
          <p:nvPr/>
        </p:nvSpPr>
        <p:spPr>
          <a:xfrm>
            <a:off x="10549062" y="106091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3" name="object 333"/>
          <p:cNvSpPr/>
          <p:nvPr/>
        </p:nvSpPr>
        <p:spPr>
          <a:xfrm>
            <a:off x="10725113" y="106091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4" name="object 334"/>
          <p:cNvSpPr/>
          <p:nvPr/>
        </p:nvSpPr>
        <p:spPr>
          <a:xfrm>
            <a:off x="10901164" y="106091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5" name="object 335"/>
          <p:cNvSpPr/>
          <p:nvPr/>
        </p:nvSpPr>
        <p:spPr>
          <a:xfrm>
            <a:off x="11077215" y="106091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6" name="object 336"/>
          <p:cNvSpPr/>
          <p:nvPr/>
        </p:nvSpPr>
        <p:spPr>
          <a:xfrm>
            <a:off x="11253267" y="106091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7" name="object 337"/>
          <p:cNvSpPr/>
          <p:nvPr/>
        </p:nvSpPr>
        <p:spPr>
          <a:xfrm>
            <a:off x="11429319" y="106091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8" name="object 338"/>
          <p:cNvSpPr/>
          <p:nvPr/>
        </p:nvSpPr>
        <p:spPr>
          <a:xfrm>
            <a:off x="11605370" y="106091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9" name="object 339"/>
          <p:cNvSpPr/>
          <p:nvPr/>
        </p:nvSpPr>
        <p:spPr>
          <a:xfrm>
            <a:off x="11781421" y="106091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0" name="object 340"/>
          <p:cNvSpPr/>
          <p:nvPr/>
        </p:nvSpPr>
        <p:spPr>
          <a:xfrm>
            <a:off x="11957473" y="106091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1" name="object 341"/>
          <p:cNvSpPr/>
          <p:nvPr/>
        </p:nvSpPr>
        <p:spPr>
          <a:xfrm>
            <a:off x="12133524" y="106091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2" name="object 342"/>
          <p:cNvSpPr/>
          <p:nvPr/>
        </p:nvSpPr>
        <p:spPr>
          <a:xfrm>
            <a:off x="10549062" y="123697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3" name="object 343"/>
          <p:cNvSpPr/>
          <p:nvPr/>
        </p:nvSpPr>
        <p:spPr>
          <a:xfrm>
            <a:off x="10725113" y="123697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4" name="object 344"/>
          <p:cNvSpPr/>
          <p:nvPr/>
        </p:nvSpPr>
        <p:spPr>
          <a:xfrm>
            <a:off x="10901164" y="123697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5" name="object 345"/>
          <p:cNvSpPr/>
          <p:nvPr/>
        </p:nvSpPr>
        <p:spPr>
          <a:xfrm>
            <a:off x="11077215" y="123697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6" name="object 346"/>
          <p:cNvSpPr/>
          <p:nvPr/>
        </p:nvSpPr>
        <p:spPr>
          <a:xfrm>
            <a:off x="11253267" y="123697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7" name="object 347"/>
          <p:cNvSpPr/>
          <p:nvPr/>
        </p:nvSpPr>
        <p:spPr>
          <a:xfrm>
            <a:off x="11429319" y="123697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8" name="object 348"/>
          <p:cNvSpPr/>
          <p:nvPr/>
        </p:nvSpPr>
        <p:spPr>
          <a:xfrm>
            <a:off x="11605370" y="123697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9" name="object 349"/>
          <p:cNvSpPr/>
          <p:nvPr/>
        </p:nvSpPr>
        <p:spPr>
          <a:xfrm>
            <a:off x="11781421" y="123697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0" name="object 350"/>
          <p:cNvSpPr/>
          <p:nvPr/>
        </p:nvSpPr>
        <p:spPr>
          <a:xfrm>
            <a:off x="11957473" y="123697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1" name="object 351"/>
          <p:cNvSpPr/>
          <p:nvPr/>
        </p:nvSpPr>
        <p:spPr>
          <a:xfrm>
            <a:off x="12133524" y="123697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2" name="object 352"/>
          <p:cNvSpPr/>
          <p:nvPr/>
        </p:nvSpPr>
        <p:spPr>
          <a:xfrm>
            <a:off x="10549062" y="14130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3" name="object 353"/>
          <p:cNvSpPr/>
          <p:nvPr/>
        </p:nvSpPr>
        <p:spPr>
          <a:xfrm>
            <a:off x="10725113" y="14130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4" name="object 354"/>
          <p:cNvSpPr/>
          <p:nvPr/>
        </p:nvSpPr>
        <p:spPr>
          <a:xfrm>
            <a:off x="10901164" y="14130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5" name="object 355"/>
          <p:cNvSpPr/>
          <p:nvPr/>
        </p:nvSpPr>
        <p:spPr>
          <a:xfrm>
            <a:off x="11077215" y="14130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6" name="object 356"/>
          <p:cNvSpPr/>
          <p:nvPr/>
        </p:nvSpPr>
        <p:spPr>
          <a:xfrm>
            <a:off x="11253267" y="14130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7" name="object 357"/>
          <p:cNvSpPr/>
          <p:nvPr/>
        </p:nvSpPr>
        <p:spPr>
          <a:xfrm>
            <a:off x="11429319" y="14130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8" name="object 358"/>
          <p:cNvSpPr/>
          <p:nvPr/>
        </p:nvSpPr>
        <p:spPr>
          <a:xfrm>
            <a:off x="11605370" y="14130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9" name="object 359"/>
          <p:cNvSpPr/>
          <p:nvPr/>
        </p:nvSpPr>
        <p:spPr>
          <a:xfrm>
            <a:off x="11781421" y="14130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0" name="object 360"/>
          <p:cNvSpPr/>
          <p:nvPr/>
        </p:nvSpPr>
        <p:spPr>
          <a:xfrm>
            <a:off x="11957473" y="14130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1" name="object 361"/>
          <p:cNvSpPr/>
          <p:nvPr/>
        </p:nvSpPr>
        <p:spPr>
          <a:xfrm>
            <a:off x="12133524" y="14130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2" name="object 362"/>
          <p:cNvSpPr/>
          <p:nvPr/>
        </p:nvSpPr>
        <p:spPr>
          <a:xfrm>
            <a:off x="10549062" y="15890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3" name="object 363"/>
          <p:cNvSpPr/>
          <p:nvPr/>
        </p:nvSpPr>
        <p:spPr>
          <a:xfrm>
            <a:off x="10725113" y="15890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4" name="object 364"/>
          <p:cNvSpPr/>
          <p:nvPr/>
        </p:nvSpPr>
        <p:spPr>
          <a:xfrm>
            <a:off x="10901164" y="15890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5" name="object 365"/>
          <p:cNvSpPr/>
          <p:nvPr/>
        </p:nvSpPr>
        <p:spPr>
          <a:xfrm>
            <a:off x="11077215" y="15890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6" name="object 366"/>
          <p:cNvSpPr/>
          <p:nvPr/>
        </p:nvSpPr>
        <p:spPr>
          <a:xfrm>
            <a:off x="11253267" y="15890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7" name="object 367"/>
          <p:cNvSpPr/>
          <p:nvPr/>
        </p:nvSpPr>
        <p:spPr>
          <a:xfrm>
            <a:off x="11429319" y="15890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8" name="object 368"/>
          <p:cNvSpPr/>
          <p:nvPr/>
        </p:nvSpPr>
        <p:spPr>
          <a:xfrm>
            <a:off x="11605370" y="15890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9" name="object 369"/>
          <p:cNvSpPr/>
          <p:nvPr/>
        </p:nvSpPr>
        <p:spPr>
          <a:xfrm>
            <a:off x="11781421" y="15890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0" name="object 370"/>
          <p:cNvSpPr/>
          <p:nvPr/>
        </p:nvSpPr>
        <p:spPr>
          <a:xfrm>
            <a:off x="11957473" y="15890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1" name="object 371"/>
          <p:cNvSpPr/>
          <p:nvPr/>
        </p:nvSpPr>
        <p:spPr>
          <a:xfrm>
            <a:off x="12133524" y="15890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2" name="object 372"/>
          <p:cNvSpPr/>
          <p:nvPr/>
        </p:nvSpPr>
        <p:spPr>
          <a:xfrm>
            <a:off x="10549062" y="17651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3" name="object 373"/>
          <p:cNvSpPr/>
          <p:nvPr/>
        </p:nvSpPr>
        <p:spPr>
          <a:xfrm>
            <a:off x="10725113" y="17651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4" name="object 374"/>
          <p:cNvSpPr/>
          <p:nvPr/>
        </p:nvSpPr>
        <p:spPr>
          <a:xfrm>
            <a:off x="10901164" y="17651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5" name="object 375"/>
          <p:cNvSpPr/>
          <p:nvPr/>
        </p:nvSpPr>
        <p:spPr>
          <a:xfrm>
            <a:off x="11077215" y="17651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6" name="object 376"/>
          <p:cNvSpPr/>
          <p:nvPr/>
        </p:nvSpPr>
        <p:spPr>
          <a:xfrm>
            <a:off x="11253267" y="17651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7" name="object 377"/>
          <p:cNvSpPr/>
          <p:nvPr/>
        </p:nvSpPr>
        <p:spPr>
          <a:xfrm>
            <a:off x="11429319" y="17651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8" name="object 378"/>
          <p:cNvSpPr/>
          <p:nvPr/>
        </p:nvSpPr>
        <p:spPr>
          <a:xfrm>
            <a:off x="11605370" y="17651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9" name="object 379"/>
          <p:cNvSpPr/>
          <p:nvPr/>
        </p:nvSpPr>
        <p:spPr>
          <a:xfrm>
            <a:off x="11781421" y="17651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0" name="object 380"/>
          <p:cNvSpPr/>
          <p:nvPr/>
        </p:nvSpPr>
        <p:spPr>
          <a:xfrm>
            <a:off x="11957473" y="17651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1" name="object 381"/>
          <p:cNvSpPr/>
          <p:nvPr/>
        </p:nvSpPr>
        <p:spPr>
          <a:xfrm>
            <a:off x="12133524" y="17651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2" name="object 382"/>
          <p:cNvSpPr/>
          <p:nvPr/>
        </p:nvSpPr>
        <p:spPr>
          <a:xfrm>
            <a:off x="10549062" y="19411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3" name="object 383"/>
          <p:cNvSpPr/>
          <p:nvPr/>
        </p:nvSpPr>
        <p:spPr>
          <a:xfrm>
            <a:off x="10725113" y="19411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4" name="object 384"/>
          <p:cNvSpPr/>
          <p:nvPr/>
        </p:nvSpPr>
        <p:spPr>
          <a:xfrm>
            <a:off x="10901164" y="19411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5" name="object 385"/>
          <p:cNvSpPr/>
          <p:nvPr/>
        </p:nvSpPr>
        <p:spPr>
          <a:xfrm>
            <a:off x="11077215" y="19411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6" name="object 386"/>
          <p:cNvSpPr/>
          <p:nvPr/>
        </p:nvSpPr>
        <p:spPr>
          <a:xfrm>
            <a:off x="11253267" y="19411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7" name="object 387"/>
          <p:cNvSpPr/>
          <p:nvPr/>
        </p:nvSpPr>
        <p:spPr>
          <a:xfrm>
            <a:off x="11429319" y="19411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8" name="object 388"/>
          <p:cNvSpPr/>
          <p:nvPr/>
        </p:nvSpPr>
        <p:spPr>
          <a:xfrm>
            <a:off x="11605370" y="19411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9" name="object 389"/>
          <p:cNvSpPr/>
          <p:nvPr/>
        </p:nvSpPr>
        <p:spPr>
          <a:xfrm>
            <a:off x="11781421" y="19411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0" name="object 390"/>
          <p:cNvSpPr/>
          <p:nvPr/>
        </p:nvSpPr>
        <p:spPr>
          <a:xfrm>
            <a:off x="11957473" y="19411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1" name="object 391"/>
          <p:cNvSpPr/>
          <p:nvPr/>
        </p:nvSpPr>
        <p:spPr>
          <a:xfrm>
            <a:off x="12133524" y="19411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2" name="object 392"/>
          <p:cNvSpPr/>
          <p:nvPr/>
        </p:nvSpPr>
        <p:spPr>
          <a:xfrm>
            <a:off x="10549062" y="21172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3" name="object 393"/>
          <p:cNvSpPr/>
          <p:nvPr/>
        </p:nvSpPr>
        <p:spPr>
          <a:xfrm>
            <a:off x="10725113" y="21172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4" name="object 394"/>
          <p:cNvSpPr/>
          <p:nvPr/>
        </p:nvSpPr>
        <p:spPr>
          <a:xfrm>
            <a:off x="10901164" y="21172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5" name="object 395"/>
          <p:cNvSpPr/>
          <p:nvPr/>
        </p:nvSpPr>
        <p:spPr>
          <a:xfrm>
            <a:off x="11077215" y="21172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6" name="object 396"/>
          <p:cNvSpPr/>
          <p:nvPr/>
        </p:nvSpPr>
        <p:spPr>
          <a:xfrm>
            <a:off x="11253267" y="21172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7" name="object 397"/>
          <p:cNvSpPr/>
          <p:nvPr/>
        </p:nvSpPr>
        <p:spPr>
          <a:xfrm>
            <a:off x="11429319" y="21172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8" name="object 398"/>
          <p:cNvSpPr/>
          <p:nvPr/>
        </p:nvSpPr>
        <p:spPr>
          <a:xfrm>
            <a:off x="11605370" y="21172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9" name="object 399"/>
          <p:cNvSpPr/>
          <p:nvPr/>
        </p:nvSpPr>
        <p:spPr>
          <a:xfrm>
            <a:off x="11781421" y="21172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0" name="object 400"/>
          <p:cNvSpPr/>
          <p:nvPr/>
        </p:nvSpPr>
        <p:spPr>
          <a:xfrm>
            <a:off x="11957473" y="21172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1" name="object 401"/>
          <p:cNvSpPr/>
          <p:nvPr/>
        </p:nvSpPr>
        <p:spPr>
          <a:xfrm>
            <a:off x="12133524" y="21172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2" name="object 402"/>
          <p:cNvSpPr/>
          <p:nvPr/>
        </p:nvSpPr>
        <p:spPr>
          <a:xfrm>
            <a:off x="10549062" y="23059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3" name="object 403"/>
          <p:cNvSpPr/>
          <p:nvPr/>
        </p:nvSpPr>
        <p:spPr>
          <a:xfrm>
            <a:off x="10725113" y="23059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4" name="object 404"/>
          <p:cNvSpPr/>
          <p:nvPr/>
        </p:nvSpPr>
        <p:spPr>
          <a:xfrm>
            <a:off x="10901164" y="23059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5" name="object 405"/>
          <p:cNvSpPr/>
          <p:nvPr/>
        </p:nvSpPr>
        <p:spPr>
          <a:xfrm>
            <a:off x="11077215" y="23059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6" name="object 406"/>
          <p:cNvSpPr/>
          <p:nvPr/>
        </p:nvSpPr>
        <p:spPr>
          <a:xfrm>
            <a:off x="11253267" y="23059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7" name="object 407"/>
          <p:cNvSpPr/>
          <p:nvPr/>
        </p:nvSpPr>
        <p:spPr>
          <a:xfrm>
            <a:off x="11429319" y="23059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8" name="object 408"/>
          <p:cNvSpPr/>
          <p:nvPr/>
        </p:nvSpPr>
        <p:spPr>
          <a:xfrm>
            <a:off x="11605370" y="23059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9" name="object 409"/>
          <p:cNvSpPr/>
          <p:nvPr/>
        </p:nvSpPr>
        <p:spPr>
          <a:xfrm>
            <a:off x="11781421" y="23059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0" name="object 410"/>
          <p:cNvSpPr/>
          <p:nvPr/>
        </p:nvSpPr>
        <p:spPr>
          <a:xfrm>
            <a:off x="11957473" y="23059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1" name="object 411"/>
          <p:cNvSpPr/>
          <p:nvPr/>
        </p:nvSpPr>
        <p:spPr>
          <a:xfrm>
            <a:off x="12133524" y="23059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2" name="object 412"/>
          <p:cNvSpPr/>
          <p:nvPr/>
        </p:nvSpPr>
        <p:spPr>
          <a:xfrm>
            <a:off x="10549062" y="248203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3" name="object 413"/>
          <p:cNvSpPr/>
          <p:nvPr/>
        </p:nvSpPr>
        <p:spPr>
          <a:xfrm>
            <a:off x="10725113" y="248203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4" name="object 414"/>
          <p:cNvSpPr/>
          <p:nvPr/>
        </p:nvSpPr>
        <p:spPr>
          <a:xfrm>
            <a:off x="10901164" y="248203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5" name="object 415"/>
          <p:cNvSpPr/>
          <p:nvPr/>
        </p:nvSpPr>
        <p:spPr>
          <a:xfrm>
            <a:off x="11077215" y="248203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6" name="object 416"/>
          <p:cNvSpPr/>
          <p:nvPr/>
        </p:nvSpPr>
        <p:spPr>
          <a:xfrm>
            <a:off x="11253267" y="248203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7" name="object 417"/>
          <p:cNvSpPr/>
          <p:nvPr/>
        </p:nvSpPr>
        <p:spPr>
          <a:xfrm>
            <a:off x="11429319" y="248203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8" name="object 418"/>
          <p:cNvSpPr/>
          <p:nvPr/>
        </p:nvSpPr>
        <p:spPr>
          <a:xfrm>
            <a:off x="11605370" y="248203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9" name="object 419"/>
          <p:cNvSpPr/>
          <p:nvPr/>
        </p:nvSpPr>
        <p:spPr>
          <a:xfrm>
            <a:off x="11781421" y="248203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0" name="object 420"/>
          <p:cNvSpPr/>
          <p:nvPr/>
        </p:nvSpPr>
        <p:spPr>
          <a:xfrm>
            <a:off x="11957473" y="248203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1" name="object 421"/>
          <p:cNvSpPr/>
          <p:nvPr/>
        </p:nvSpPr>
        <p:spPr>
          <a:xfrm>
            <a:off x="12133524" y="248203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2" name="object 422"/>
          <p:cNvSpPr/>
          <p:nvPr/>
        </p:nvSpPr>
        <p:spPr>
          <a:xfrm>
            <a:off x="10549062" y="26580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3" name="object 423"/>
          <p:cNvSpPr/>
          <p:nvPr/>
        </p:nvSpPr>
        <p:spPr>
          <a:xfrm>
            <a:off x="10725113" y="26580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4" name="object 424"/>
          <p:cNvSpPr/>
          <p:nvPr/>
        </p:nvSpPr>
        <p:spPr>
          <a:xfrm>
            <a:off x="10901164" y="26580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5" name="object 425"/>
          <p:cNvSpPr/>
          <p:nvPr/>
        </p:nvSpPr>
        <p:spPr>
          <a:xfrm>
            <a:off x="11077215" y="26580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6" name="object 426"/>
          <p:cNvSpPr/>
          <p:nvPr/>
        </p:nvSpPr>
        <p:spPr>
          <a:xfrm>
            <a:off x="11253267" y="26580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7" name="object 427"/>
          <p:cNvSpPr/>
          <p:nvPr/>
        </p:nvSpPr>
        <p:spPr>
          <a:xfrm>
            <a:off x="11429319" y="26580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8" name="object 428"/>
          <p:cNvSpPr/>
          <p:nvPr/>
        </p:nvSpPr>
        <p:spPr>
          <a:xfrm>
            <a:off x="11605370" y="26580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9" name="object 429"/>
          <p:cNvSpPr/>
          <p:nvPr/>
        </p:nvSpPr>
        <p:spPr>
          <a:xfrm>
            <a:off x="11781421" y="26580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0" name="object 430"/>
          <p:cNvSpPr/>
          <p:nvPr/>
        </p:nvSpPr>
        <p:spPr>
          <a:xfrm>
            <a:off x="11957473" y="26580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1" name="object 431"/>
          <p:cNvSpPr/>
          <p:nvPr/>
        </p:nvSpPr>
        <p:spPr>
          <a:xfrm>
            <a:off x="12133524" y="26580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2" name="object 432"/>
          <p:cNvSpPr/>
          <p:nvPr/>
        </p:nvSpPr>
        <p:spPr>
          <a:xfrm>
            <a:off x="10549062" y="283413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3" name="object 433"/>
          <p:cNvSpPr/>
          <p:nvPr/>
        </p:nvSpPr>
        <p:spPr>
          <a:xfrm>
            <a:off x="10725113" y="283413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4" name="object 434"/>
          <p:cNvSpPr/>
          <p:nvPr/>
        </p:nvSpPr>
        <p:spPr>
          <a:xfrm>
            <a:off x="10901164" y="283413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5" name="object 435"/>
          <p:cNvSpPr/>
          <p:nvPr/>
        </p:nvSpPr>
        <p:spPr>
          <a:xfrm>
            <a:off x="11077215" y="283413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6" name="object 436"/>
          <p:cNvSpPr/>
          <p:nvPr/>
        </p:nvSpPr>
        <p:spPr>
          <a:xfrm>
            <a:off x="11253267" y="283413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7" name="object 437"/>
          <p:cNvSpPr/>
          <p:nvPr/>
        </p:nvSpPr>
        <p:spPr>
          <a:xfrm>
            <a:off x="11429319" y="283413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8" name="object 438"/>
          <p:cNvSpPr/>
          <p:nvPr/>
        </p:nvSpPr>
        <p:spPr>
          <a:xfrm>
            <a:off x="11605370" y="283413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9" name="object 439"/>
          <p:cNvSpPr/>
          <p:nvPr/>
        </p:nvSpPr>
        <p:spPr>
          <a:xfrm>
            <a:off x="11781421" y="283413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0" name="object 440"/>
          <p:cNvSpPr/>
          <p:nvPr/>
        </p:nvSpPr>
        <p:spPr>
          <a:xfrm>
            <a:off x="11957473" y="283413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1" name="object 441"/>
          <p:cNvSpPr/>
          <p:nvPr/>
        </p:nvSpPr>
        <p:spPr>
          <a:xfrm>
            <a:off x="12133524" y="283413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2" name="object 442"/>
          <p:cNvSpPr/>
          <p:nvPr/>
        </p:nvSpPr>
        <p:spPr>
          <a:xfrm>
            <a:off x="10549062" y="301018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3" name="object 443"/>
          <p:cNvSpPr/>
          <p:nvPr/>
        </p:nvSpPr>
        <p:spPr>
          <a:xfrm>
            <a:off x="10725113" y="301018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4" name="object 444"/>
          <p:cNvSpPr/>
          <p:nvPr/>
        </p:nvSpPr>
        <p:spPr>
          <a:xfrm>
            <a:off x="10901164" y="301018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5" name="object 445"/>
          <p:cNvSpPr/>
          <p:nvPr/>
        </p:nvSpPr>
        <p:spPr>
          <a:xfrm>
            <a:off x="11077215" y="301018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6" name="object 446"/>
          <p:cNvSpPr/>
          <p:nvPr/>
        </p:nvSpPr>
        <p:spPr>
          <a:xfrm>
            <a:off x="11253267" y="301018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7" name="object 447"/>
          <p:cNvSpPr/>
          <p:nvPr/>
        </p:nvSpPr>
        <p:spPr>
          <a:xfrm>
            <a:off x="11429319" y="301018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8" name="object 448"/>
          <p:cNvSpPr/>
          <p:nvPr/>
        </p:nvSpPr>
        <p:spPr>
          <a:xfrm>
            <a:off x="11605370" y="301018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9" name="object 449"/>
          <p:cNvSpPr/>
          <p:nvPr/>
        </p:nvSpPr>
        <p:spPr>
          <a:xfrm>
            <a:off x="11781421" y="301018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0" name="object 450"/>
          <p:cNvSpPr/>
          <p:nvPr/>
        </p:nvSpPr>
        <p:spPr>
          <a:xfrm>
            <a:off x="11957473" y="301018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1" name="object 451"/>
          <p:cNvSpPr/>
          <p:nvPr/>
        </p:nvSpPr>
        <p:spPr>
          <a:xfrm>
            <a:off x="12133524" y="301018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2" name="object 452"/>
          <p:cNvSpPr/>
          <p:nvPr/>
        </p:nvSpPr>
        <p:spPr>
          <a:xfrm>
            <a:off x="10549062" y="318623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3" name="object 453"/>
          <p:cNvSpPr/>
          <p:nvPr/>
        </p:nvSpPr>
        <p:spPr>
          <a:xfrm>
            <a:off x="10725113" y="318623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4" name="object 454"/>
          <p:cNvSpPr/>
          <p:nvPr/>
        </p:nvSpPr>
        <p:spPr>
          <a:xfrm>
            <a:off x="10901164" y="318623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5" name="object 455"/>
          <p:cNvSpPr/>
          <p:nvPr/>
        </p:nvSpPr>
        <p:spPr>
          <a:xfrm>
            <a:off x="11077215" y="318623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6" name="object 456"/>
          <p:cNvSpPr/>
          <p:nvPr/>
        </p:nvSpPr>
        <p:spPr>
          <a:xfrm>
            <a:off x="11253267" y="318623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7" name="object 457"/>
          <p:cNvSpPr/>
          <p:nvPr/>
        </p:nvSpPr>
        <p:spPr>
          <a:xfrm>
            <a:off x="11429319" y="318623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8" name="object 458"/>
          <p:cNvSpPr/>
          <p:nvPr/>
        </p:nvSpPr>
        <p:spPr>
          <a:xfrm>
            <a:off x="11605370" y="318623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9" name="object 459"/>
          <p:cNvSpPr/>
          <p:nvPr/>
        </p:nvSpPr>
        <p:spPr>
          <a:xfrm>
            <a:off x="11781421" y="318623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0" name="object 460"/>
          <p:cNvSpPr/>
          <p:nvPr/>
        </p:nvSpPr>
        <p:spPr>
          <a:xfrm>
            <a:off x="11957473" y="318623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1" name="object 461"/>
          <p:cNvSpPr/>
          <p:nvPr/>
        </p:nvSpPr>
        <p:spPr>
          <a:xfrm>
            <a:off x="12133524" y="318623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2" name="object 462"/>
          <p:cNvSpPr/>
          <p:nvPr/>
        </p:nvSpPr>
        <p:spPr>
          <a:xfrm>
            <a:off x="10549062" y="336228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3" name="object 463"/>
          <p:cNvSpPr/>
          <p:nvPr/>
        </p:nvSpPr>
        <p:spPr>
          <a:xfrm>
            <a:off x="10725113" y="336228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4" name="object 464"/>
          <p:cNvSpPr/>
          <p:nvPr/>
        </p:nvSpPr>
        <p:spPr>
          <a:xfrm>
            <a:off x="10901164" y="336228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5" name="object 465"/>
          <p:cNvSpPr/>
          <p:nvPr/>
        </p:nvSpPr>
        <p:spPr>
          <a:xfrm>
            <a:off x="11077215" y="336228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6" name="object 466"/>
          <p:cNvSpPr/>
          <p:nvPr/>
        </p:nvSpPr>
        <p:spPr>
          <a:xfrm>
            <a:off x="11253267" y="336228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7" name="object 467"/>
          <p:cNvSpPr/>
          <p:nvPr/>
        </p:nvSpPr>
        <p:spPr>
          <a:xfrm>
            <a:off x="11429319" y="336228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8" name="object 468"/>
          <p:cNvSpPr/>
          <p:nvPr/>
        </p:nvSpPr>
        <p:spPr>
          <a:xfrm>
            <a:off x="11605370" y="336228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9" name="object 469"/>
          <p:cNvSpPr/>
          <p:nvPr/>
        </p:nvSpPr>
        <p:spPr>
          <a:xfrm>
            <a:off x="11781421" y="336228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0" name="object 470"/>
          <p:cNvSpPr/>
          <p:nvPr/>
        </p:nvSpPr>
        <p:spPr>
          <a:xfrm>
            <a:off x="11957473" y="336228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1" name="object 471"/>
          <p:cNvSpPr/>
          <p:nvPr/>
        </p:nvSpPr>
        <p:spPr>
          <a:xfrm>
            <a:off x="12133524" y="336228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2" name="object 472"/>
          <p:cNvSpPr/>
          <p:nvPr/>
        </p:nvSpPr>
        <p:spPr>
          <a:xfrm>
            <a:off x="10549062" y="353834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3" name="object 473"/>
          <p:cNvSpPr/>
          <p:nvPr/>
        </p:nvSpPr>
        <p:spPr>
          <a:xfrm>
            <a:off x="10725113" y="353834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4" name="object 474"/>
          <p:cNvSpPr/>
          <p:nvPr/>
        </p:nvSpPr>
        <p:spPr>
          <a:xfrm>
            <a:off x="10901164" y="353834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5" name="object 475"/>
          <p:cNvSpPr/>
          <p:nvPr/>
        </p:nvSpPr>
        <p:spPr>
          <a:xfrm>
            <a:off x="11077215" y="353834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6" name="object 476"/>
          <p:cNvSpPr/>
          <p:nvPr/>
        </p:nvSpPr>
        <p:spPr>
          <a:xfrm>
            <a:off x="11253267" y="353834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7" name="object 477"/>
          <p:cNvSpPr/>
          <p:nvPr/>
        </p:nvSpPr>
        <p:spPr>
          <a:xfrm>
            <a:off x="11429319" y="353834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8" name="object 478"/>
          <p:cNvSpPr/>
          <p:nvPr/>
        </p:nvSpPr>
        <p:spPr>
          <a:xfrm>
            <a:off x="11605370" y="353834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9" name="object 479"/>
          <p:cNvSpPr/>
          <p:nvPr/>
        </p:nvSpPr>
        <p:spPr>
          <a:xfrm>
            <a:off x="11781421" y="353834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0" name="object 480"/>
          <p:cNvSpPr/>
          <p:nvPr/>
        </p:nvSpPr>
        <p:spPr>
          <a:xfrm>
            <a:off x="11957473" y="353834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1" name="object 481"/>
          <p:cNvSpPr/>
          <p:nvPr/>
        </p:nvSpPr>
        <p:spPr>
          <a:xfrm>
            <a:off x="12133524" y="353834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2" name="object 482"/>
          <p:cNvSpPr/>
          <p:nvPr/>
        </p:nvSpPr>
        <p:spPr>
          <a:xfrm>
            <a:off x="10549062" y="37143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3" name="object 483"/>
          <p:cNvSpPr/>
          <p:nvPr/>
        </p:nvSpPr>
        <p:spPr>
          <a:xfrm>
            <a:off x="10725113" y="37143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4" name="object 484"/>
          <p:cNvSpPr/>
          <p:nvPr/>
        </p:nvSpPr>
        <p:spPr>
          <a:xfrm>
            <a:off x="10901164" y="37143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5" name="object 485"/>
          <p:cNvSpPr/>
          <p:nvPr/>
        </p:nvSpPr>
        <p:spPr>
          <a:xfrm>
            <a:off x="11077215" y="37143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6" name="object 486"/>
          <p:cNvSpPr/>
          <p:nvPr/>
        </p:nvSpPr>
        <p:spPr>
          <a:xfrm>
            <a:off x="11253267" y="37143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7" name="object 487"/>
          <p:cNvSpPr/>
          <p:nvPr/>
        </p:nvSpPr>
        <p:spPr>
          <a:xfrm>
            <a:off x="11429319" y="37143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8" name="object 488"/>
          <p:cNvSpPr/>
          <p:nvPr/>
        </p:nvSpPr>
        <p:spPr>
          <a:xfrm>
            <a:off x="11605370" y="37143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9" name="object 489"/>
          <p:cNvSpPr/>
          <p:nvPr/>
        </p:nvSpPr>
        <p:spPr>
          <a:xfrm>
            <a:off x="11781421" y="37143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0" name="object 490"/>
          <p:cNvSpPr/>
          <p:nvPr/>
        </p:nvSpPr>
        <p:spPr>
          <a:xfrm>
            <a:off x="11957473" y="37143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1" name="object 491"/>
          <p:cNvSpPr/>
          <p:nvPr/>
        </p:nvSpPr>
        <p:spPr>
          <a:xfrm>
            <a:off x="12133524" y="37143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2" name="object 492"/>
          <p:cNvSpPr/>
          <p:nvPr/>
        </p:nvSpPr>
        <p:spPr>
          <a:xfrm>
            <a:off x="10549062" y="38904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3" name="object 493"/>
          <p:cNvSpPr/>
          <p:nvPr/>
        </p:nvSpPr>
        <p:spPr>
          <a:xfrm>
            <a:off x="10725113" y="38904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4" name="object 494"/>
          <p:cNvSpPr/>
          <p:nvPr/>
        </p:nvSpPr>
        <p:spPr>
          <a:xfrm>
            <a:off x="10901164" y="38904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5" name="object 495"/>
          <p:cNvSpPr/>
          <p:nvPr/>
        </p:nvSpPr>
        <p:spPr>
          <a:xfrm>
            <a:off x="11077215" y="38904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6" name="object 496"/>
          <p:cNvSpPr/>
          <p:nvPr/>
        </p:nvSpPr>
        <p:spPr>
          <a:xfrm>
            <a:off x="11253267" y="38904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7" name="object 497"/>
          <p:cNvSpPr/>
          <p:nvPr/>
        </p:nvSpPr>
        <p:spPr>
          <a:xfrm>
            <a:off x="11429319" y="38904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8" name="object 498"/>
          <p:cNvSpPr/>
          <p:nvPr/>
        </p:nvSpPr>
        <p:spPr>
          <a:xfrm>
            <a:off x="11605370" y="38904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9" name="object 499"/>
          <p:cNvSpPr/>
          <p:nvPr/>
        </p:nvSpPr>
        <p:spPr>
          <a:xfrm>
            <a:off x="11781421" y="38904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0" name="object 500"/>
          <p:cNvSpPr/>
          <p:nvPr/>
        </p:nvSpPr>
        <p:spPr>
          <a:xfrm>
            <a:off x="11957473" y="38904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1" name="object 501"/>
          <p:cNvSpPr/>
          <p:nvPr/>
        </p:nvSpPr>
        <p:spPr>
          <a:xfrm>
            <a:off x="12133524" y="38904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2" name="object 502"/>
          <p:cNvSpPr/>
          <p:nvPr/>
        </p:nvSpPr>
        <p:spPr>
          <a:xfrm>
            <a:off x="10549062" y="40664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3" name="object 503"/>
          <p:cNvSpPr/>
          <p:nvPr/>
        </p:nvSpPr>
        <p:spPr>
          <a:xfrm>
            <a:off x="10725113" y="40664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4" name="object 504"/>
          <p:cNvSpPr/>
          <p:nvPr/>
        </p:nvSpPr>
        <p:spPr>
          <a:xfrm>
            <a:off x="10901164" y="40664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5" name="object 505"/>
          <p:cNvSpPr/>
          <p:nvPr/>
        </p:nvSpPr>
        <p:spPr>
          <a:xfrm>
            <a:off x="11077215" y="40664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6" name="object 506"/>
          <p:cNvSpPr/>
          <p:nvPr/>
        </p:nvSpPr>
        <p:spPr>
          <a:xfrm>
            <a:off x="11253267" y="40664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7" name="object 507"/>
          <p:cNvSpPr/>
          <p:nvPr/>
        </p:nvSpPr>
        <p:spPr>
          <a:xfrm>
            <a:off x="11429319" y="40664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8" name="object 508"/>
          <p:cNvSpPr/>
          <p:nvPr/>
        </p:nvSpPr>
        <p:spPr>
          <a:xfrm>
            <a:off x="11605370" y="40664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9" name="object 509"/>
          <p:cNvSpPr/>
          <p:nvPr/>
        </p:nvSpPr>
        <p:spPr>
          <a:xfrm>
            <a:off x="11781421" y="40664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0" name="object 510"/>
          <p:cNvSpPr/>
          <p:nvPr/>
        </p:nvSpPr>
        <p:spPr>
          <a:xfrm>
            <a:off x="11957473" y="40664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1" name="object 511"/>
          <p:cNvSpPr/>
          <p:nvPr/>
        </p:nvSpPr>
        <p:spPr>
          <a:xfrm>
            <a:off x="12133524" y="40664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2" name="object 512"/>
          <p:cNvSpPr/>
          <p:nvPr/>
        </p:nvSpPr>
        <p:spPr>
          <a:xfrm>
            <a:off x="10549062" y="42425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3" name="object 513"/>
          <p:cNvSpPr/>
          <p:nvPr/>
        </p:nvSpPr>
        <p:spPr>
          <a:xfrm>
            <a:off x="10725113" y="42425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4" name="object 514"/>
          <p:cNvSpPr/>
          <p:nvPr/>
        </p:nvSpPr>
        <p:spPr>
          <a:xfrm>
            <a:off x="10901164" y="42425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5" name="object 515"/>
          <p:cNvSpPr/>
          <p:nvPr/>
        </p:nvSpPr>
        <p:spPr>
          <a:xfrm>
            <a:off x="11077215" y="42425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6" name="object 516"/>
          <p:cNvSpPr/>
          <p:nvPr/>
        </p:nvSpPr>
        <p:spPr>
          <a:xfrm>
            <a:off x="11253267" y="42425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7" name="object 517"/>
          <p:cNvSpPr/>
          <p:nvPr/>
        </p:nvSpPr>
        <p:spPr>
          <a:xfrm>
            <a:off x="11429319" y="42425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8" name="object 518"/>
          <p:cNvSpPr/>
          <p:nvPr/>
        </p:nvSpPr>
        <p:spPr>
          <a:xfrm>
            <a:off x="11605370" y="42425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9" name="object 519"/>
          <p:cNvSpPr/>
          <p:nvPr/>
        </p:nvSpPr>
        <p:spPr>
          <a:xfrm>
            <a:off x="11781421" y="42425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0" name="object 520"/>
          <p:cNvSpPr/>
          <p:nvPr/>
        </p:nvSpPr>
        <p:spPr>
          <a:xfrm>
            <a:off x="11957473" y="42425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1" name="object 521"/>
          <p:cNvSpPr/>
          <p:nvPr/>
        </p:nvSpPr>
        <p:spPr>
          <a:xfrm>
            <a:off x="12133524" y="42425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2" name="object 522"/>
          <p:cNvSpPr/>
          <p:nvPr/>
        </p:nvSpPr>
        <p:spPr>
          <a:xfrm>
            <a:off x="10549062" y="441859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3" name="object 523"/>
          <p:cNvSpPr/>
          <p:nvPr/>
        </p:nvSpPr>
        <p:spPr>
          <a:xfrm>
            <a:off x="10725113" y="441859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4" name="object 524"/>
          <p:cNvSpPr/>
          <p:nvPr/>
        </p:nvSpPr>
        <p:spPr>
          <a:xfrm>
            <a:off x="10901164" y="441859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5" name="object 525"/>
          <p:cNvSpPr/>
          <p:nvPr/>
        </p:nvSpPr>
        <p:spPr>
          <a:xfrm>
            <a:off x="11077215" y="441859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6" name="object 526"/>
          <p:cNvSpPr/>
          <p:nvPr/>
        </p:nvSpPr>
        <p:spPr>
          <a:xfrm>
            <a:off x="11253267" y="441859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7" name="object 527"/>
          <p:cNvSpPr/>
          <p:nvPr/>
        </p:nvSpPr>
        <p:spPr>
          <a:xfrm>
            <a:off x="11429319" y="441859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8" name="object 528"/>
          <p:cNvSpPr/>
          <p:nvPr/>
        </p:nvSpPr>
        <p:spPr>
          <a:xfrm>
            <a:off x="11605370" y="441859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9" name="object 529"/>
          <p:cNvSpPr/>
          <p:nvPr/>
        </p:nvSpPr>
        <p:spPr>
          <a:xfrm>
            <a:off x="11781421" y="441859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0" name="object 530"/>
          <p:cNvSpPr/>
          <p:nvPr/>
        </p:nvSpPr>
        <p:spPr>
          <a:xfrm>
            <a:off x="11957473" y="441859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1" name="object 531"/>
          <p:cNvSpPr/>
          <p:nvPr/>
        </p:nvSpPr>
        <p:spPr>
          <a:xfrm>
            <a:off x="12133524" y="441859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2" name="object 532"/>
          <p:cNvSpPr/>
          <p:nvPr/>
        </p:nvSpPr>
        <p:spPr>
          <a:xfrm>
            <a:off x="10549062" y="459464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3" name="object 533"/>
          <p:cNvSpPr/>
          <p:nvPr/>
        </p:nvSpPr>
        <p:spPr>
          <a:xfrm>
            <a:off x="10725113" y="459464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4" name="object 534"/>
          <p:cNvSpPr/>
          <p:nvPr/>
        </p:nvSpPr>
        <p:spPr>
          <a:xfrm>
            <a:off x="10901164" y="459464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5" name="object 535"/>
          <p:cNvSpPr/>
          <p:nvPr/>
        </p:nvSpPr>
        <p:spPr>
          <a:xfrm>
            <a:off x="11077215" y="459464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6" name="object 536"/>
          <p:cNvSpPr/>
          <p:nvPr/>
        </p:nvSpPr>
        <p:spPr>
          <a:xfrm>
            <a:off x="11253267" y="459464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7" name="object 537"/>
          <p:cNvSpPr/>
          <p:nvPr/>
        </p:nvSpPr>
        <p:spPr>
          <a:xfrm>
            <a:off x="11429319" y="459464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8" name="object 538"/>
          <p:cNvSpPr/>
          <p:nvPr/>
        </p:nvSpPr>
        <p:spPr>
          <a:xfrm>
            <a:off x="11605370" y="459464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9" name="object 539"/>
          <p:cNvSpPr/>
          <p:nvPr/>
        </p:nvSpPr>
        <p:spPr>
          <a:xfrm>
            <a:off x="11781421" y="459464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40" name="object 540"/>
          <p:cNvSpPr/>
          <p:nvPr/>
        </p:nvSpPr>
        <p:spPr>
          <a:xfrm>
            <a:off x="11957473" y="459464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41" name="object 541"/>
          <p:cNvSpPr/>
          <p:nvPr/>
        </p:nvSpPr>
        <p:spPr>
          <a:xfrm>
            <a:off x="12133524" y="459464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42" name="object 542"/>
          <p:cNvSpPr/>
          <p:nvPr/>
        </p:nvSpPr>
        <p:spPr>
          <a:xfrm>
            <a:off x="10549062" y="477069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43" name="object 543"/>
          <p:cNvSpPr/>
          <p:nvPr/>
        </p:nvSpPr>
        <p:spPr>
          <a:xfrm>
            <a:off x="10725113" y="477069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44" name="object 544"/>
          <p:cNvSpPr/>
          <p:nvPr/>
        </p:nvSpPr>
        <p:spPr>
          <a:xfrm>
            <a:off x="10901164" y="477069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45" name="object 545"/>
          <p:cNvSpPr/>
          <p:nvPr/>
        </p:nvSpPr>
        <p:spPr>
          <a:xfrm>
            <a:off x="11077215" y="477069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46" name="object 546"/>
          <p:cNvSpPr/>
          <p:nvPr/>
        </p:nvSpPr>
        <p:spPr>
          <a:xfrm>
            <a:off x="11253267" y="477069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47" name="object 547"/>
          <p:cNvSpPr/>
          <p:nvPr/>
        </p:nvSpPr>
        <p:spPr>
          <a:xfrm>
            <a:off x="11429319" y="477069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48" name="object 548"/>
          <p:cNvSpPr/>
          <p:nvPr/>
        </p:nvSpPr>
        <p:spPr>
          <a:xfrm>
            <a:off x="11605370" y="477069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49" name="object 549"/>
          <p:cNvSpPr/>
          <p:nvPr/>
        </p:nvSpPr>
        <p:spPr>
          <a:xfrm>
            <a:off x="11781421" y="477069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50" name="object 550"/>
          <p:cNvSpPr/>
          <p:nvPr/>
        </p:nvSpPr>
        <p:spPr>
          <a:xfrm>
            <a:off x="11957473" y="477069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51" name="object 551"/>
          <p:cNvSpPr/>
          <p:nvPr/>
        </p:nvSpPr>
        <p:spPr>
          <a:xfrm>
            <a:off x="12133524" y="477069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52" name="object 552"/>
          <p:cNvSpPr txBox="1">
            <a:spLocks noGrp="1"/>
          </p:cNvSpPr>
          <p:nvPr>
            <p:ph type="title"/>
          </p:nvPr>
        </p:nvSpPr>
        <p:spPr>
          <a:xfrm>
            <a:off x="1487432" y="1752476"/>
            <a:ext cx="9920374" cy="502552"/>
          </a:xfrm>
          <a:prstGeom prst="rect">
            <a:avLst/>
          </a:prstGeom>
        </p:spPr>
        <p:txBody>
          <a:bodyPr vert="horz" wrap="square" lIns="0" tIns="10012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79"/>
              </a:spcBef>
            </a:pPr>
            <a:r>
              <a:rPr lang="pt-BR" sz="3200" b="1" spc="-42" dirty="0">
                <a:latin typeface="Montserrat-SemiBold"/>
                <a:cs typeface="Montserrat-SemiBold"/>
              </a:rPr>
              <a:t>Planejamento</a:t>
            </a:r>
            <a:r>
              <a:rPr lang="pt-BR" sz="3200" b="1" spc="-18" dirty="0">
                <a:latin typeface="Montserrat-SemiBold"/>
                <a:cs typeface="Montserrat-SemiBold"/>
              </a:rPr>
              <a:t>/</a:t>
            </a:r>
            <a:r>
              <a:rPr lang="pt-BR" sz="3200" b="1" spc="-49" dirty="0">
                <a:latin typeface="Montserrat-SemiBold"/>
                <a:cs typeface="Montserrat-SemiBold"/>
              </a:rPr>
              <a:t>Organização;</a:t>
            </a:r>
            <a:endParaRPr sz="3200" dirty="0">
              <a:latin typeface="Montserrat"/>
              <a:cs typeface="Montserrat"/>
            </a:endParaRPr>
          </a:p>
        </p:txBody>
      </p:sp>
      <p:sp>
        <p:nvSpPr>
          <p:cNvPr id="553" name="object 553"/>
          <p:cNvSpPr/>
          <p:nvPr/>
        </p:nvSpPr>
        <p:spPr>
          <a:xfrm>
            <a:off x="6777" y="908018"/>
            <a:ext cx="241435" cy="5079772"/>
          </a:xfrm>
          <a:custGeom>
            <a:avLst/>
            <a:gdLst/>
            <a:ahLst/>
            <a:cxnLst/>
            <a:rect l="l" t="t" r="r" b="b"/>
            <a:pathLst>
              <a:path w="398145" h="8376920">
                <a:moveTo>
                  <a:pt x="397893" y="8376708"/>
                </a:moveTo>
                <a:lnTo>
                  <a:pt x="0" y="8376708"/>
                </a:lnTo>
                <a:lnTo>
                  <a:pt x="0" y="0"/>
                </a:lnTo>
                <a:lnTo>
                  <a:pt x="397893" y="0"/>
                </a:lnTo>
                <a:lnTo>
                  <a:pt x="397893" y="8376708"/>
                </a:lnTo>
                <a:close/>
              </a:path>
            </a:pathLst>
          </a:custGeom>
          <a:solidFill>
            <a:srgbClr val="64101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54" name="object 554"/>
          <p:cNvSpPr txBox="1"/>
          <p:nvPr/>
        </p:nvSpPr>
        <p:spPr>
          <a:xfrm>
            <a:off x="364938" y="788914"/>
            <a:ext cx="102592" cy="12506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7701">
              <a:lnSpc>
                <a:spcPts val="825"/>
              </a:lnSpc>
            </a:pPr>
            <a:r>
              <a:rPr sz="788" spc="-79" dirty="0">
                <a:solidFill>
                  <a:srgbClr val="A81724"/>
                </a:solidFill>
                <a:latin typeface="Arial"/>
                <a:cs typeface="Arial"/>
              </a:rPr>
              <a:t>S</a:t>
            </a:r>
            <a:r>
              <a:rPr sz="788" spc="-64" dirty="0">
                <a:solidFill>
                  <a:srgbClr val="A81724"/>
                </a:solidFill>
                <a:latin typeface="Arial"/>
                <a:cs typeface="Arial"/>
              </a:rPr>
              <a:t> </a:t>
            </a:r>
            <a:r>
              <a:rPr sz="788" spc="-91" dirty="0">
                <a:solidFill>
                  <a:srgbClr val="A81724"/>
                </a:solidFill>
                <a:latin typeface="Arial"/>
                <a:cs typeface="Arial"/>
              </a:rPr>
              <a:t>E</a:t>
            </a:r>
            <a:r>
              <a:rPr sz="788" spc="-79" dirty="0">
                <a:solidFill>
                  <a:srgbClr val="A81724"/>
                </a:solidFill>
                <a:latin typeface="Arial"/>
                <a:cs typeface="Arial"/>
              </a:rPr>
              <a:t> </a:t>
            </a:r>
            <a:r>
              <a:rPr sz="788" spc="21" dirty="0">
                <a:solidFill>
                  <a:srgbClr val="A81724"/>
                </a:solidFill>
                <a:latin typeface="Arial"/>
                <a:cs typeface="Arial"/>
              </a:rPr>
              <a:t>NA</a:t>
            </a:r>
            <a:r>
              <a:rPr sz="788" spc="-76" dirty="0">
                <a:solidFill>
                  <a:srgbClr val="A81724"/>
                </a:solidFill>
                <a:latin typeface="Arial"/>
                <a:cs typeface="Arial"/>
              </a:rPr>
              <a:t> </a:t>
            </a:r>
            <a:r>
              <a:rPr sz="788" spc="-30" dirty="0">
                <a:solidFill>
                  <a:srgbClr val="A81724"/>
                </a:solidFill>
                <a:latin typeface="Arial"/>
                <a:cs typeface="Arial"/>
              </a:rPr>
              <a:t>I</a:t>
            </a:r>
            <a:r>
              <a:rPr sz="788" spc="109" dirty="0">
                <a:solidFill>
                  <a:srgbClr val="A81724"/>
                </a:solidFill>
                <a:latin typeface="Arial"/>
                <a:cs typeface="Arial"/>
              </a:rPr>
              <a:t> </a:t>
            </a:r>
            <a:r>
              <a:rPr sz="788" spc="-30" dirty="0">
                <a:solidFill>
                  <a:srgbClr val="A81724"/>
                </a:solidFill>
                <a:latin typeface="Arial"/>
                <a:cs typeface="Arial"/>
              </a:rPr>
              <a:t>I</a:t>
            </a:r>
            <a:r>
              <a:rPr sz="788" spc="-69" dirty="0">
                <a:solidFill>
                  <a:srgbClr val="A81724"/>
                </a:solidFill>
                <a:latin typeface="Arial"/>
                <a:cs typeface="Arial"/>
              </a:rPr>
              <a:t> </a:t>
            </a:r>
            <a:r>
              <a:rPr sz="788" spc="-42" dirty="0">
                <a:solidFill>
                  <a:srgbClr val="A81724"/>
                </a:solidFill>
                <a:latin typeface="Arial"/>
                <a:cs typeface="Arial"/>
              </a:rPr>
              <a:t>N</a:t>
            </a:r>
            <a:r>
              <a:rPr sz="788" spc="-64" dirty="0">
                <a:solidFill>
                  <a:srgbClr val="A81724"/>
                </a:solidFill>
                <a:latin typeface="Arial"/>
                <a:cs typeface="Arial"/>
              </a:rPr>
              <a:t> </a:t>
            </a:r>
            <a:r>
              <a:rPr sz="788" spc="-55" dirty="0">
                <a:solidFill>
                  <a:srgbClr val="A81724"/>
                </a:solidFill>
                <a:latin typeface="Arial"/>
                <a:cs typeface="Arial"/>
              </a:rPr>
              <a:t>F</a:t>
            </a:r>
            <a:r>
              <a:rPr sz="788" spc="-73" dirty="0">
                <a:solidFill>
                  <a:srgbClr val="A81724"/>
                </a:solidFill>
                <a:latin typeface="Arial"/>
                <a:cs typeface="Arial"/>
              </a:rPr>
              <a:t> </a:t>
            </a:r>
            <a:r>
              <a:rPr sz="788" spc="24" dirty="0">
                <a:solidFill>
                  <a:srgbClr val="A81724"/>
                </a:solidFill>
                <a:latin typeface="Arial"/>
                <a:cs typeface="Arial"/>
              </a:rPr>
              <a:t>O</a:t>
            </a:r>
            <a:r>
              <a:rPr sz="788" spc="-64" dirty="0">
                <a:solidFill>
                  <a:srgbClr val="A81724"/>
                </a:solidFill>
                <a:latin typeface="Arial"/>
                <a:cs typeface="Arial"/>
              </a:rPr>
              <a:t> </a:t>
            </a:r>
            <a:r>
              <a:rPr sz="788" spc="-88" dirty="0">
                <a:solidFill>
                  <a:srgbClr val="A81724"/>
                </a:solidFill>
                <a:latin typeface="Arial"/>
                <a:cs typeface="Arial"/>
              </a:rPr>
              <a:t>R</a:t>
            </a:r>
            <a:r>
              <a:rPr sz="788" spc="-64" dirty="0">
                <a:solidFill>
                  <a:srgbClr val="A81724"/>
                </a:solidFill>
                <a:latin typeface="Arial"/>
                <a:cs typeface="Arial"/>
              </a:rPr>
              <a:t> </a:t>
            </a:r>
            <a:r>
              <a:rPr sz="788" spc="30" dirty="0">
                <a:solidFill>
                  <a:srgbClr val="A81724"/>
                </a:solidFill>
                <a:latin typeface="Arial"/>
                <a:cs typeface="Arial"/>
              </a:rPr>
              <a:t>MÁT</a:t>
            </a:r>
            <a:r>
              <a:rPr sz="788" spc="-69" dirty="0">
                <a:solidFill>
                  <a:srgbClr val="A81724"/>
                </a:solidFill>
                <a:latin typeface="Arial"/>
                <a:cs typeface="Arial"/>
              </a:rPr>
              <a:t> </a:t>
            </a:r>
            <a:r>
              <a:rPr sz="788" spc="-30" dirty="0">
                <a:solidFill>
                  <a:srgbClr val="A81724"/>
                </a:solidFill>
                <a:latin typeface="Arial"/>
                <a:cs typeface="Arial"/>
              </a:rPr>
              <a:t>I</a:t>
            </a:r>
            <a:r>
              <a:rPr sz="788" spc="-67" dirty="0">
                <a:solidFill>
                  <a:srgbClr val="A81724"/>
                </a:solidFill>
                <a:latin typeface="Arial"/>
                <a:cs typeface="Arial"/>
              </a:rPr>
              <a:t> </a:t>
            </a:r>
            <a:r>
              <a:rPr sz="788" spc="45" dirty="0">
                <a:solidFill>
                  <a:srgbClr val="A81724"/>
                </a:solidFill>
                <a:latin typeface="Arial"/>
                <a:cs typeface="Arial"/>
              </a:rPr>
              <a:t>C</a:t>
            </a:r>
            <a:r>
              <a:rPr sz="788" spc="-82" dirty="0">
                <a:solidFill>
                  <a:srgbClr val="A81724"/>
                </a:solidFill>
                <a:latin typeface="Arial"/>
                <a:cs typeface="Arial"/>
              </a:rPr>
              <a:t> </a:t>
            </a:r>
            <a:r>
              <a:rPr sz="788" spc="-67" dirty="0">
                <a:solidFill>
                  <a:srgbClr val="A81724"/>
                </a:solidFill>
                <a:latin typeface="Arial"/>
                <a:cs typeface="Arial"/>
              </a:rPr>
              <a:t>A</a:t>
            </a:r>
            <a:endParaRPr sz="788">
              <a:latin typeface="Arial"/>
              <a:cs typeface="Arial"/>
            </a:endParaRPr>
          </a:p>
        </p:txBody>
      </p:sp>
      <p:sp>
        <p:nvSpPr>
          <p:cNvPr id="555" name="object 555"/>
          <p:cNvSpPr/>
          <p:nvPr/>
        </p:nvSpPr>
        <p:spPr>
          <a:xfrm>
            <a:off x="419498" y="2087081"/>
            <a:ext cx="0" cy="634971"/>
          </a:xfrm>
          <a:custGeom>
            <a:avLst/>
            <a:gdLst/>
            <a:ahLst/>
            <a:cxnLst/>
            <a:rect l="l" t="t" r="r" b="b"/>
            <a:pathLst>
              <a:path h="1047114">
                <a:moveTo>
                  <a:pt x="0" y="1047088"/>
                </a:moveTo>
                <a:lnTo>
                  <a:pt x="0" y="0"/>
                </a:lnTo>
              </a:path>
            </a:pathLst>
          </a:custGeom>
          <a:ln w="10470">
            <a:solidFill>
              <a:srgbClr val="A81724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56" name="object 556"/>
          <p:cNvSpPr txBox="1"/>
          <p:nvPr/>
        </p:nvSpPr>
        <p:spPr>
          <a:xfrm>
            <a:off x="363824" y="2761510"/>
            <a:ext cx="102592" cy="304201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7701">
              <a:lnSpc>
                <a:spcPts val="834"/>
              </a:lnSpc>
            </a:pPr>
            <a:r>
              <a:rPr sz="788" b="1" spc="109" dirty="0">
                <a:solidFill>
                  <a:srgbClr val="A81724"/>
                </a:solidFill>
                <a:latin typeface="Arial"/>
                <a:cs typeface="Arial"/>
              </a:rPr>
              <a:t>201</a:t>
            </a:r>
            <a:r>
              <a:rPr sz="788" b="1" spc="-115" dirty="0">
                <a:solidFill>
                  <a:srgbClr val="A81724"/>
                </a:solidFill>
                <a:latin typeface="Arial"/>
                <a:cs typeface="Arial"/>
              </a:rPr>
              <a:t> </a:t>
            </a:r>
            <a:r>
              <a:rPr sz="788" b="1" spc="36" dirty="0">
                <a:solidFill>
                  <a:srgbClr val="A81724"/>
                </a:solidFill>
                <a:latin typeface="Arial"/>
                <a:cs typeface="Arial"/>
              </a:rPr>
              <a:t>9</a:t>
            </a:r>
            <a:endParaRPr sz="788">
              <a:latin typeface="Arial"/>
              <a:cs typeface="Arial"/>
            </a:endParaRPr>
          </a:p>
        </p:txBody>
      </p:sp>
      <p:sp>
        <p:nvSpPr>
          <p:cNvPr id="557" name="object 557"/>
          <p:cNvSpPr txBox="1"/>
          <p:nvPr/>
        </p:nvSpPr>
        <p:spPr>
          <a:xfrm>
            <a:off x="4094538" y="2828300"/>
            <a:ext cx="6708595" cy="88750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lang="pt-BR" sz="1850" b="1" spc="-42" dirty="0">
                <a:latin typeface="Montserrat-SemiBold"/>
                <a:cs typeface="Montserrat-SemiBold"/>
              </a:rPr>
              <a:t>Como vocês como equipe se planejaram para a Sprint,</a:t>
            </a:r>
          </a:p>
          <a:p>
            <a:pPr marL="7701">
              <a:spcBef>
                <a:spcPts val="61"/>
              </a:spcBef>
            </a:pPr>
            <a:r>
              <a:rPr lang="pt-BR" sz="1850" b="1" spc="-42" dirty="0">
                <a:latin typeface="Montserrat-SemiBold"/>
                <a:cs typeface="Montserrat-SemiBold"/>
              </a:rPr>
              <a:t>como foi feita a distribuição de tarefas e ferramenta</a:t>
            </a:r>
          </a:p>
          <a:p>
            <a:pPr marL="7701">
              <a:spcBef>
                <a:spcPts val="61"/>
              </a:spcBef>
            </a:pPr>
            <a:r>
              <a:rPr lang="pt-BR" sz="1850" b="1" spc="-42" dirty="0">
                <a:latin typeface="Montserrat-SemiBold"/>
                <a:cs typeface="Montserrat-SemiBold"/>
              </a:rPr>
              <a:t>Utilizada(link do </a:t>
            </a:r>
            <a:r>
              <a:rPr lang="pt-BR" sz="1850" b="1" spc="-42" dirty="0" err="1">
                <a:latin typeface="Montserrat-SemiBold"/>
                <a:cs typeface="Montserrat-SemiBold"/>
              </a:rPr>
              <a:t>trello</a:t>
            </a:r>
            <a:r>
              <a:rPr lang="pt-BR" sz="1850" b="1" spc="-42" dirty="0">
                <a:latin typeface="Montserrat-SemiBold"/>
                <a:cs typeface="Montserrat-SemiBold"/>
              </a:rPr>
              <a:t>)</a:t>
            </a:r>
            <a:endParaRPr sz="1850" dirty="0">
              <a:latin typeface="Montserrat-SemiBold"/>
              <a:cs typeface="Montserrat-SemiBold"/>
            </a:endParaRPr>
          </a:p>
        </p:txBody>
      </p:sp>
      <p:sp>
        <p:nvSpPr>
          <p:cNvPr id="558" name="object 558"/>
          <p:cNvSpPr/>
          <p:nvPr/>
        </p:nvSpPr>
        <p:spPr>
          <a:xfrm>
            <a:off x="9862358" y="5728844"/>
            <a:ext cx="1494051" cy="331541"/>
          </a:xfrm>
          <a:custGeom>
            <a:avLst/>
            <a:gdLst/>
            <a:ahLst/>
            <a:cxnLst/>
            <a:rect l="l" t="t" r="r" b="b"/>
            <a:pathLst>
              <a:path w="2463800" h="546734">
                <a:moveTo>
                  <a:pt x="149843" y="368459"/>
                </a:moveTo>
                <a:lnTo>
                  <a:pt x="4507" y="368459"/>
                </a:lnTo>
                <a:lnTo>
                  <a:pt x="0" y="423174"/>
                </a:lnTo>
                <a:lnTo>
                  <a:pt x="9327" y="466065"/>
                </a:lnTo>
                <a:lnTo>
                  <a:pt x="30634" y="498375"/>
                </a:lnTo>
                <a:lnTo>
                  <a:pt x="62064" y="521345"/>
                </a:lnTo>
                <a:lnTo>
                  <a:pt x="101759" y="536215"/>
                </a:lnTo>
                <a:lnTo>
                  <a:pt x="147864" y="544227"/>
                </a:lnTo>
                <a:lnTo>
                  <a:pt x="198522" y="546622"/>
                </a:lnTo>
                <a:lnTo>
                  <a:pt x="250191" y="543395"/>
                </a:lnTo>
                <a:lnTo>
                  <a:pt x="300038" y="533649"/>
                </a:lnTo>
                <a:lnTo>
                  <a:pt x="346394" y="517287"/>
                </a:lnTo>
                <a:lnTo>
                  <a:pt x="387592" y="494210"/>
                </a:lnTo>
                <a:lnTo>
                  <a:pt x="421963" y="464321"/>
                </a:lnTo>
                <a:lnTo>
                  <a:pt x="435725" y="444750"/>
                </a:lnTo>
                <a:lnTo>
                  <a:pt x="221548" y="444750"/>
                </a:lnTo>
                <a:lnTo>
                  <a:pt x="186709" y="439777"/>
                </a:lnTo>
                <a:lnTo>
                  <a:pt x="161904" y="425131"/>
                </a:lnTo>
                <a:lnTo>
                  <a:pt x="148995" y="401221"/>
                </a:lnTo>
                <a:lnTo>
                  <a:pt x="149843" y="368459"/>
                </a:lnTo>
                <a:close/>
              </a:path>
              <a:path w="2463800" h="546734">
                <a:moveTo>
                  <a:pt x="316131" y="0"/>
                </a:moveTo>
                <a:lnTo>
                  <a:pt x="268969" y="2255"/>
                </a:lnTo>
                <a:lnTo>
                  <a:pt x="222590" y="9673"/>
                </a:lnTo>
                <a:lnTo>
                  <a:pt x="178579" y="23232"/>
                </a:lnTo>
                <a:lnTo>
                  <a:pt x="138521" y="43910"/>
                </a:lnTo>
                <a:lnTo>
                  <a:pt x="104002" y="72684"/>
                </a:lnTo>
                <a:lnTo>
                  <a:pt x="76606" y="110533"/>
                </a:lnTo>
                <a:lnTo>
                  <a:pt x="57919" y="158434"/>
                </a:lnTo>
                <a:lnTo>
                  <a:pt x="54209" y="199066"/>
                </a:lnTo>
                <a:lnTo>
                  <a:pt x="61364" y="234924"/>
                </a:lnTo>
                <a:lnTo>
                  <a:pt x="109886" y="286315"/>
                </a:lnTo>
                <a:lnTo>
                  <a:pt x="161600" y="306645"/>
                </a:lnTo>
                <a:lnTo>
                  <a:pt x="210840" y="320293"/>
                </a:lnTo>
                <a:lnTo>
                  <a:pt x="253903" y="331476"/>
                </a:lnTo>
                <a:lnTo>
                  <a:pt x="287085" y="344416"/>
                </a:lnTo>
                <a:lnTo>
                  <a:pt x="306682" y="363330"/>
                </a:lnTo>
                <a:lnTo>
                  <a:pt x="308990" y="392438"/>
                </a:lnTo>
                <a:lnTo>
                  <a:pt x="296935" y="415322"/>
                </a:lnTo>
                <a:lnTo>
                  <a:pt x="275085" y="431670"/>
                </a:lnTo>
                <a:lnTo>
                  <a:pt x="248327" y="441480"/>
                </a:lnTo>
                <a:lnTo>
                  <a:pt x="221548" y="444750"/>
                </a:lnTo>
                <a:lnTo>
                  <a:pt x="435725" y="444750"/>
                </a:lnTo>
                <a:lnTo>
                  <a:pt x="447839" y="427522"/>
                </a:lnTo>
                <a:lnTo>
                  <a:pt x="463551" y="383716"/>
                </a:lnTo>
                <a:lnTo>
                  <a:pt x="467447" y="330700"/>
                </a:lnTo>
                <a:lnTo>
                  <a:pt x="455722" y="291399"/>
                </a:lnTo>
                <a:lnTo>
                  <a:pt x="399309" y="243672"/>
                </a:lnTo>
                <a:lnTo>
                  <a:pt x="361574" y="230109"/>
                </a:lnTo>
                <a:lnTo>
                  <a:pt x="322121" y="219990"/>
                </a:lnTo>
                <a:lnTo>
                  <a:pt x="284426" y="210747"/>
                </a:lnTo>
                <a:lnTo>
                  <a:pt x="256679" y="202338"/>
                </a:lnTo>
                <a:lnTo>
                  <a:pt x="231702" y="190863"/>
                </a:lnTo>
                <a:lnTo>
                  <a:pt x="215069" y="174071"/>
                </a:lnTo>
                <a:lnTo>
                  <a:pt x="212354" y="149712"/>
                </a:lnTo>
                <a:lnTo>
                  <a:pt x="221353" y="131174"/>
                </a:lnTo>
                <a:lnTo>
                  <a:pt x="238234" y="115912"/>
                </a:lnTo>
                <a:lnTo>
                  <a:pt x="260341" y="105559"/>
                </a:lnTo>
                <a:lnTo>
                  <a:pt x="285012" y="101745"/>
                </a:lnTo>
                <a:lnTo>
                  <a:pt x="496263" y="101745"/>
                </a:lnTo>
                <a:lnTo>
                  <a:pt x="491501" y="76966"/>
                </a:lnTo>
                <a:lnTo>
                  <a:pt x="471703" y="46954"/>
                </a:lnTo>
                <a:lnTo>
                  <a:pt x="441937" y="25115"/>
                </a:lnTo>
                <a:lnTo>
                  <a:pt x="404535" y="10586"/>
                </a:lnTo>
                <a:lnTo>
                  <a:pt x="361823" y="2502"/>
                </a:lnTo>
                <a:lnTo>
                  <a:pt x="316131" y="0"/>
                </a:lnTo>
                <a:close/>
              </a:path>
              <a:path w="2463800" h="546734">
                <a:moveTo>
                  <a:pt x="496263" y="101745"/>
                </a:moveTo>
                <a:lnTo>
                  <a:pt x="285012" y="101745"/>
                </a:lnTo>
                <a:lnTo>
                  <a:pt x="302218" y="102825"/>
                </a:lnTo>
                <a:lnTo>
                  <a:pt x="316732" y="106020"/>
                </a:lnTo>
                <a:lnTo>
                  <a:pt x="347897" y="138169"/>
                </a:lnTo>
                <a:lnTo>
                  <a:pt x="348729" y="150647"/>
                </a:lnTo>
                <a:lnTo>
                  <a:pt x="346549" y="164968"/>
                </a:lnTo>
                <a:lnTo>
                  <a:pt x="491885" y="164968"/>
                </a:lnTo>
                <a:lnTo>
                  <a:pt x="499005" y="116016"/>
                </a:lnTo>
                <a:lnTo>
                  <a:pt x="496263" y="101745"/>
                </a:lnTo>
                <a:close/>
              </a:path>
              <a:path w="2463800" h="546734">
                <a:moveTo>
                  <a:pt x="1023838" y="10910"/>
                </a:moveTo>
                <a:lnTo>
                  <a:pt x="624143" y="10910"/>
                </a:lnTo>
                <a:lnTo>
                  <a:pt x="512586" y="535585"/>
                </a:lnTo>
                <a:lnTo>
                  <a:pt x="912270" y="535585"/>
                </a:lnTo>
                <a:lnTo>
                  <a:pt x="933945" y="433840"/>
                </a:lnTo>
                <a:lnTo>
                  <a:pt x="679618" y="433840"/>
                </a:lnTo>
                <a:lnTo>
                  <a:pt x="703219" y="322649"/>
                </a:lnTo>
                <a:lnTo>
                  <a:pt x="937222" y="322649"/>
                </a:lnTo>
                <a:lnTo>
                  <a:pt x="958803" y="220935"/>
                </a:lnTo>
                <a:lnTo>
                  <a:pt x="724789" y="220935"/>
                </a:lnTo>
                <a:lnTo>
                  <a:pt x="747804" y="112656"/>
                </a:lnTo>
                <a:lnTo>
                  <a:pt x="1002131" y="112656"/>
                </a:lnTo>
                <a:lnTo>
                  <a:pt x="1023838" y="10910"/>
                </a:lnTo>
                <a:close/>
              </a:path>
              <a:path w="2463800" h="546734">
                <a:moveTo>
                  <a:pt x="1309441" y="10910"/>
                </a:moveTo>
                <a:lnTo>
                  <a:pt x="1105950" y="10910"/>
                </a:lnTo>
                <a:lnTo>
                  <a:pt x="994414" y="535585"/>
                </a:lnTo>
                <a:lnTo>
                  <a:pt x="1125206" y="535585"/>
                </a:lnTo>
                <a:lnTo>
                  <a:pt x="1210607" y="133734"/>
                </a:lnTo>
                <a:lnTo>
                  <a:pt x="1338582" y="133734"/>
                </a:lnTo>
                <a:lnTo>
                  <a:pt x="1309441" y="10910"/>
                </a:lnTo>
                <a:close/>
              </a:path>
              <a:path w="2463800" h="546734">
                <a:moveTo>
                  <a:pt x="1338582" y="133734"/>
                </a:moveTo>
                <a:lnTo>
                  <a:pt x="1212031" y="133734"/>
                </a:lnTo>
                <a:lnTo>
                  <a:pt x="1304719" y="535585"/>
                </a:lnTo>
                <a:lnTo>
                  <a:pt x="1505990" y="535585"/>
                </a:lnTo>
                <a:lnTo>
                  <a:pt x="1534418" y="401883"/>
                </a:lnTo>
                <a:lnTo>
                  <a:pt x="1402203" y="401883"/>
                </a:lnTo>
                <a:lnTo>
                  <a:pt x="1338582" y="133734"/>
                </a:lnTo>
                <a:close/>
              </a:path>
              <a:path w="2463800" h="546734">
                <a:moveTo>
                  <a:pt x="2055743" y="10910"/>
                </a:moveTo>
                <a:lnTo>
                  <a:pt x="1878419" y="10910"/>
                </a:lnTo>
                <a:lnTo>
                  <a:pt x="1559769" y="535585"/>
                </a:lnTo>
                <a:lnTo>
                  <a:pt x="1705094" y="535585"/>
                </a:lnTo>
                <a:lnTo>
                  <a:pt x="1761072" y="433117"/>
                </a:lnTo>
                <a:lnTo>
                  <a:pt x="2132655" y="433117"/>
                </a:lnTo>
                <a:lnTo>
                  <a:pt x="2114123" y="331382"/>
                </a:lnTo>
                <a:lnTo>
                  <a:pt x="1819698" y="331382"/>
                </a:lnTo>
                <a:lnTo>
                  <a:pt x="1937297" y="113378"/>
                </a:lnTo>
                <a:lnTo>
                  <a:pt x="2074410" y="113378"/>
                </a:lnTo>
                <a:lnTo>
                  <a:pt x="2055743" y="10910"/>
                </a:lnTo>
                <a:close/>
              </a:path>
              <a:path w="2463800" h="546734">
                <a:moveTo>
                  <a:pt x="2132655" y="433117"/>
                </a:moveTo>
                <a:lnTo>
                  <a:pt x="1974008" y="433117"/>
                </a:lnTo>
                <a:lnTo>
                  <a:pt x="1987075" y="535585"/>
                </a:lnTo>
                <a:lnTo>
                  <a:pt x="2151322" y="535585"/>
                </a:lnTo>
                <a:lnTo>
                  <a:pt x="2132655" y="433117"/>
                </a:lnTo>
                <a:close/>
              </a:path>
              <a:path w="2463800" h="546734">
                <a:moveTo>
                  <a:pt x="1617547" y="10910"/>
                </a:moveTo>
                <a:lnTo>
                  <a:pt x="1486734" y="10910"/>
                </a:lnTo>
                <a:lnTo>
                  <a:pt x="1403899" y="400417"/>
                </a:lnTo>
                <a:lnTo>
                  <a:pt x="1402203" y="401883"/>
                </a:lnTo>
                <a:lnTo>
                  <a:pt x="1534418" y="401883"/>
                </a:lnTo>
                <a:lnTo>
                  <a:pt x="1617547" y="10910"/>
                </a:lnTo>
                <a:close/>
              </a:path>
              <a:path w="2463800" h="546734">
                <a:moveTo>
                  <a:pt x="2074410" y="113378"/>
                </a:moveTo>
                <a:lnTo>
                  <a:pt x="1939485" y="113378"/>
                </a:lnTo>
                <a:lnTo>
                  <a:pt x="1959966" y="331382"/>
                </a:lnTo>
                <a:lnTo>
                  <a:pt x="2114123" y="331382"/>
                </a:lnTo>
                <a:lnTo>
                  <a:pt x="2074410" y="113378"/>
                </a:lnTo>
                <a:close/>
              </a:path>
              <a:path w="2463800" h="546734">
                <a:moveTo>
                  <a:pt x="2463438" y="10910"/>
                </a:moveTo>
                <a:lnTo>
                  <a:pt x="2318102" y="10910"/>
                </a:lnTo>
                <a:lnTo>
                  <a:pt x="2206545" y="535585"/>
                </a:lnTo>
                <a:lnTo>
                  <a:pt x="2351881" y="535585"/>
                </a:lnTo>
                <a:lnTo>
                  <a:pt x="2463438" y="1091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59" name="object 559"/>
          <p:cNvSpPr/>
          <p:nvPr/>
        </p:nvSpPr>
        <p:spPr>
          <a:xfrm>
            <a:off x="9734625" y="6047699"/>
            <a:ext cx="93956" cy="0"/>
          </a:xfrm>
          <a:custGeom>
            <a:avLst/>
            <a:gdLst/>
            <a:ahLst/>
            <a:cxnLst/>
            <a:rect l="l" t="t" r="r" b="b"/>
            <a:pathLst>
              <a:path w="154940">
                <a:moveTo>
                  <a:pt x="0" y="0"/>
                </a:moveTo>
                <a:lnTo>
                  <a:pt x="154874" y="0"/>
                </a:lnTo>
              </a:path>
            </a:pathLst>
          </a:custGeom>
          <a:ln w="19381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60" name="object 560"/>
          <p:cNvSpPr/>
          <p:nvPr/>
        </p:nvSpPr>
        <p:spPr>
          <a:xfrm>
            <a:off x="9734625" y="5972536"/>
            <a:ext cx="93956" cy="0"/>
          </a:xfrm>
          <a:custGeom>
            <a:avLst/>
            <a:gdLst/>
            <a:ahLst/>
            <a:cxnLst/>
            <a:rect l="l" t="t" r="r" b="b"/>
            <a:pathLst>
              <a:path w="154940">
                <a:moveTo>
                  <a:pt x="0" y="0"/>
                </a:moveTo>
                <a:lnTo>
                  <a:pt x="154874" y="0"/>
                </a:lnTo>
              </a:path>
            </a:pathLst>
          </a:custGeom>
          <a:ln w="19392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61" name="object 561"/>
          <p:cNvSpPr/>
          <p:nvPr/>
        </p:nvSpPr>
        <p:spPr>
          <a:xfrm>
            <a:off x="9734625" y="5894554"/>
            <a:ext cx="93956" cy="0"/>
          </a:xfrm>
          <a:custGeom>
            <a:avLst/>
            <a:gdLst/>
            <a:ahLst/>
            <a:cxnLst/>
            <a:rect l="l" t="t" r="r" b="b"/>
            <a:pathLst>
              <a:path w="154940">
                <a:moveTo>
                  <a:pt x="0" y="0"/>
                </a:moveTo>
                <a:lnTo>
                  <a:pt x="154874" y="0"/>
                </a:lnTo>
              </a:path>
            </a:pathLst>
          </a:custGeom>
          <a:ln w="19381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62" name="object 562"/>
          <p:cNvSpPr/>
          <p:nvPr/>
        </p:nvSpPr>
        <p:spPr>
          <a:xfrm>
            <a:off x="9734625" y="5817608"/>
            <a:ext cx="93956" cy="0"/>
          </a:xfrm>
          <a:custGeom>
            <a:avLst/>
            <a:gdLst/>
            <a:ahLst/>
            <a:cxnLst/>
            <a:rect l="l" t="t" r="r" b="b"/>
            <a:pathLst>
              <a:path w="154940">
                <a:moveTo>
                  <a:pt x="0" y="0"/>
                </a:moveTo>
                <a:lnTo>
                  <a:pt x="154874" y="0"/>
                </a:lnTo>
              </a:path>
            </a:pathLst>
          </a:custGeom>
          <a:ln w="19392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63" name="object 563"/>
          <p:cNvSpPr/>
          <p:nvPr/>
        </p:nvSpPr>
        <p:spPr>
          <a:xfrm>
            <a:off x="9734625" y="5742677"/>
            <a:ext cx="93956" cy="0"/>
          </a:xfrm>
          <a:custGeom>
            <a:avLst/>
            <a:gdLst/>
            <a:ahLst/>
            <a:cxnLst/>
            <a:rect l="l" t="t" r="r" b="b"/>
            <a:pathLst>
              <a:path w="154940">
                <a:moveTo>
                  <a:pt x="0" y="0"/>
                </a:moveTo>
                <a:lnTo>
                  <a:pt x="154874" y="0"/>
                </a:lnTo>
              </a:path>
            </a:pathLst>
          </a:custGeom>
          <a:ln w="19392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64" name="object 564"/>
          <p:cNvSpPr/>
          <p:nvPr/>
        </p:nvSpPr>
        <p:spPr>
          <a:xfrm>
            <a:off x="11389293" y="6047699"/>
            <a:ext cx="93956" cy="0"/>
          </a:xfrm>
          <a:custGeom>
            <a:avLst/>
            <a:gdLst/>
            <a:ahLst/>
            <a:cxnLst/>
            <a:rect l="l" t="t" r="r" b="b"/>
            <a:pathLst>
              <a:path w="154940">
                <a:moveTo>
                  <a:pt x="0" y="0"/>
                </a:moveTo>
                <a:lnTo>
                  <a:pt x="154864" y="0"/>
                </a:lnTo>
              </a:path>
            </a:pathLst>
          </a:custGeom>
          <a:ln w="19381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65" name="object 565"/>
          <p:cNvSpPr/>
          <p:nvPr/>
        </p:nvSpPr>
        <p:spPr>
          <a:xfrm>
            <a:off x="11389293" y="5972536"/>
            <a:ext cx="93956" cy="0"/>
          </a:xfrm>
          <a:custGeom>
            <a:avLst/>
            <a:gdLst/>
            <a:ahLst/>
            <a:cxnLst/>
            <a:rect l="l" t="t" r="r" b="b"/>
            <a:pathLst>
              <a:path w="154940">
                <a:moveTo>
                  <a:pt x="0" y="0"/>
                </a:moveTo>
                <a:lnTo>
                  <a:pt x="154864" y="0"/>
                </a:lnTo>
              </a:path>
            </a:pathLst>
          </a:custGeom>
          <a:ln w="19392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66" name="object 566"/>
          <p:cNvSpPr/>
          <p:nvPr/>
        </p:nvSpPr>
        <p:spPr>
          <a:xfrm>
            <a:off x="11389293" y="5894554"/>
            <a:ext cx="93956" cy="0"/>
          </a:xfrm>
          <a:custGeom>
            <a:avLst/>
            <a:gdLst/>
            <a:ahLst/>
            <a:cxnLst/>
            <a:rect l="l" t="t" r="r" b="b"/>
            <a:pathLst>
              <a:path w="154940">
                <a:moveTo>
                  <a:pt x="0" y="0"/>
                </a:moveTo>
                <a:lnTo>
                  <a:pt x="154864" y="0"/>
                </a:lnTo>
              </a:path>
            </a:pathLst>
          </a:custGeom>
          <a:ln w="19381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67" name="object 567"/>
          <p:cNvSpPr/>
          <p:nvPr/>
        </p:nvSpPr>
        <p:spPr>
          <a:xfrm>
            <a:off x="11389293" y="5817608"/>
            <a:ext cx="93956" cy="0"/>
          </a:xfrm>
          <a:custGeom>
            <a:avLst/>
            <a:gdLst/>
            <a:ahLst/>
            <a:cxnLst/>
            <a:rect l="l" t="t" r="r" b="b"/>
            <a:pathLst>
              <a:path w="154940">
                <a:moveTo>
                  <a:pt x="0" y="0"/>
                </a:moveTo>
                <a:lnTo>
                  <a:pt x="154864" y="0"/>
                </a:lnTo>
              </a:path>
            </a:pathLst>
          </a:custGeom>
          <a:ln w="19392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68" name="object 568"/>
          <p:cNvSpPr/>
          <p:nvPr/>
        </p:nvSpPr>
        <p:spPr>
          <a:xfrm>
            <a:off x="11389293" y="5742677"/>
            <a:ext cx="93956" cy="0"/>
          </a:xfrm>
          <a:custGeom>
            <a:avLst/>
            <a:gdLst/>
            <a:ahLst/>
            <a:cxnLst/>
            <a:rect l="l" t="t" r="r" b="b"/>
            <a:pathLst>
              <a:path w="154940">
                <a:moveTo>
                  <a:pt x="0" y="0"/>
                </a:moveTo>
                <a:lnTo>
                  <a:pt x="154864" y="0"/>
                </a:lnTo>
              </a:path>
            </a:pathLst>
          </a:custGeom>
          <a:ln w="19392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69" name="object 569"/>
          <p:cNvSpPr/>
          <p:nvPr/>
        </p:nvSpPr>
        <p:spPr>
          <a:xfrm>
            <a:off x="10132139" y="6194985"/>
            <a:ext cx="84074" cy="115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70" name="object 570"/>
          <p:cNvSpPr/>
          <p:nvPr/>
        </p:nvSpPr>
        <p:spPr>
          <a:xfrm>
            <a:off x="10229992" y="6166642"/>
            <a:ext cx="238950" cy="1439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71" name="object 571"/>
          <p:cNvSpPr/>
          <p:nvPr/>
        </p:nvSpPr>
        <p:spPr>
          <a:xfrm>
            <a:off x="10543741" y="6195787"/>
            <a:ext cx="200186" cy="1129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72" name="object 572"/>
          <p:cNvSpPr/>
          <p:nvPr/>
        </p:nvSpPr>
        <p:spPr>
          <a:xfrm>
            <a:off x="10760263" y="6196585"/>
            <a:ext cx="93370" cy="1138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73" name="object 573"/>
          <p:cNvSpPr/>
          <p:nvPr/>
        </p:nvSpPr>
        <p:spPr>
          <a:xfrm>
            <a:off x="10883589" y="6302866"/>
            <a:ext cx="75858" cy="0"/>
          </a:xfrm>
          <a:custGeom>
            <a:avLst/>
            <a:gdLst/>
            <a:ahLst/>
            <a:cxnLst/>
            <a:rect l="l" t="t" r="r" b="b"/>
            <a:pathLst>
              <a:path w="125094">
                <a:moveTo>
                  <a:pt x="0" y="0"/>
                </a:moveTo>
                <a:lnTo>
                  <a:pt x="124917" y="0"/>
                </a:lnTo>
              </a:path>
            </a:pathLst>
          </a:custGeom>
          <a:ln w="2031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74" name="object 574"/>
          <p:cNvSpPr/>
          <p:nvPr/>
        </p:nvSpPr>
        <p:spPr>
          <a:xfrm>
            <a:off x="10889913" y="6196588"/>
            <a:ext cx="0" cy="100117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0"/>
                </a:moveTo>
                <a:lnTo>
                  <a:pt x="0" y="165100"/>
                </a:lnTo>
              </a:path>
            </a:pathLst>
          </a:custGeom>
          <a:ln w="20858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75" name="object 575"/>
          <p:cNvSpPr/>
          <p:nvPr/>
        </p:nvSpPr>
        <p:spPr>
          <a:xfrm>
            <a:off x="10971350" y="6194666"/>
            <a:ext cx="114342" cy="1159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</p:spTree>
    <p:extLst>
      <p:ext uri="{BB962C8B-B14F-4D97-AF65-F5344CB8AC3E}">
        <p14:creationId xmlns:p14="http://schemas.microsoft.com/office/powerpoint/2010/main" val="2787071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31775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" name="object 3"/>
          <p:cNvSpPr/>
          <p:nvPr/>
        </p:nvSpPr>
        <p:spPr>
          <a:xfrm>
            <a:off x="4631775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" name="object 4"/>
          <p:cNvSpPr/>
          <p:nvPr/>
        </p:nvSpPr>
        <p:spPr>
          <a:xfrm>
            <a:off x="4631775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" name="object 5"/>
          <p:cNvSpPr/>
          <p:nvPr/>
        </p:nvSpPr>
        <p:spPr>
          <a:xfrm>
            <a:off x="4631775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" name="object 6"/>
          <p:cNvSpPr/>
          <p:nvPr/>
        </p:nvSpPr>
        <p:spPr>
          <a:xfrm>
            <a:off x="4631775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" name="object 7"/>
          <p:cNvSpPr/>
          <p:nvPr/>
        </p:nvSpPr>
        <p:spPr>
          <a:xfrm>
            <a:off x="4631775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" name="object 8"/>
          <p:cNvSpPr/>
          <p:nvPr/>
        </p:nvSpPr>
        <p:spPr>
          <a:xfrm>
            <a:off x="4631775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" name="object 9"/>
          <p:cNvSpPr/>
          <p:nvPr/>
        </p:nvSpPr>
        <p:spPr>
          <a:xfrm>
            <a:off x="4631775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" name="object 10"/>
          <p:cNvSpPr/>
          <p:nvPr/>
        </p:nvSpPr>
        <p:spPr>
          <a:xfrm>
            <a:off x="4631775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" name="object 11"/>
          <p:cNvSpPr/>
          <p:nvPr/>
        </p:nvSpPr>
        <p:spPr>
          <a:xfrm>
            <a:off x="4631775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" name="object 12"/>
          <p:cNvSpPr/>
          <p:nvPr/>
        </p:nvSpPr>
        <p:spPr>
          <a:xfrm>
            <a:off x="4455724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" name="object 13"/>
          <p:cNvSpPr/>
          <p:nvPr/>
        </p:nvSpPr>
        <p:spPr>
          <a:xfrm>
            <a:off x="4455724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" name="object 14"/>
          <p:cNvSpPr/>
          <p:nvPr/>
        </p:nvSpPr>
        <p:spPr>
          <a:xfrm>
            <a:off x="4455724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" name="object 15"/>
          <p:cNvSpPr/>
          <p:nvPr/>
        </p:nvSpPr>
        <p:spPr>
          <a:xfrm>
            <a:off x="4455724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" name="object 16"/>
          <p:cNvSpPr/>
          <p:nvPr/>
        </p:nvSpPr>
        <p:spPr>
          <a:xfrm>
            <a:off x="4455724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7"/>
          <p:cNvSpPr/>
          <p:nvPr/>
        </p:nvSpPr>
        <p:spPr>
          <a:xfrm>
            <a:off x="4455724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" name="object 18"/>
          <p:cNvSpPr/>
          <p:nvPr/>
        </p:nvSpPr>
        <p:spPr>
          <a:xfrm>
            <a:off x="4455724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" name="object 19"/>
          <p:cNvSpPr/>
          <p:nvPr/>
        </p:nvSpPr>
        <p:spPr>
          <a:xfrm>
            <a:off x="4455724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" name="object 20"/>
          <p:cNvSpPr/>
          <p:nvPr/>
        </p:nvSpPr>
        <p:spPr>
          <a:xfrm>
            <a:off x="4455724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" name="object 21"/>
          <p:cNvSpPr/>
          <p:nvPr/>
        </p:nvSpPr>
        <p:spPr>
          <a:xfrm>
            <a:off x="4455724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" name="object 22"/>
          <p:cNvSpPr/>
          <p:nvPr/>
        </p:nvSpPr>
        <p:spPr>
          <a:xfrm>
            <a:off x="4279672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" name="object 23"/>
          <p:cNvSpPr/>
          <p:nvPr/>
        </p:nvSpPr>
        <p:spPr>
          <a:xfrm>
            <a:off x="4279672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" name="object 24"/>
          <p:cNvSpPr/>
          <p:nvPr/>
        </p:nvSpPr>
        <p:spPr>
          <a:xfrm>
            <a:off x="4279672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object 25"/>
          <p:cNvSpPr/>
          <p:nvPr/>
        </p:nvSpPr>
        <p:spPr>
          <a:xfrm>
            <a:off x="4279672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" name="object 26"/>
          <p:cNvSpPr/>
          <p:nvPr/>
        </p:nvSpPr>
        <p:spPr>
          <a:xfrm>
            <a:off x="4279672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" name="object 27"/>
          <p:cNvSpPr/>
          <p:nvPr/>
        </p:nvSpPr>
        <p:spPr>
          <a:xfrm>
            <a:off x="4279672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" name="object 28"/>
          <p:cNvSpPr/>
          <p:nvPr/>
        </p:nvSpPr>
        <p:spPr>
          <a:xfrm>
            <a:off x="4279672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" name="object 29"/>
          <p:cNvSpPr/>
          <p:nvPr/>
        </p:nvSpPr>
        <p:spPr>
          <a:xfrm>
            <a:off x="4279672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" name="object 30"/>
          <p:cNvSpPr/>
          <p:nvPr/>
        </p:nvSpPr>
        <p:spPr>
          <a:xfrm>
            <a:off x="4279672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" name="object 31"/>
          <p:cNvSpPr/>
          <p:nvPr/>
        </p:nvSpPr>
        <p:spPr>
          <a:xfrm>
            <a:off x="4279672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" name="object 32"/>
          <p:cNvSpPr/>
          <p:nvPr/>
        </p:nvSpPr>
        <p:spPr>
          <a:xfrm>
            <a:off x="4103621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" name="object 33"/>
          <p:cNvSpPr/>
          <p:nvPr/>
        </p:nvSpPr>
        <p:spPr>
          <a:xfrm>
            <a:off x="4103621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" name="object 34"/>
          <p:cNvSpPr/>
          <p:nvPr/>
        </p:nvSpPr>
        <p:spPr>
          <a:xfrm>
            <a:off x="4103621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" name="object 35"/>
          <p:cNvSpPr/>
          <p:nvPr/>
        </p:nvSpPr>
        <p:spPr>
          <a:xfrm>
            <a:off x="4103621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" name="object 36"/>
          <p:cNvSpPr/>
          <p:nvPr/>
        </p:nvSpPr>
        <p:spPr>
          <a:xfrm>
            <a:off x="4103621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" name="object 37"/>
          <p:cNvSpPr/>
          <p:nvPr/>
        </p:nvSpPr>
        <p:spPr>
          <a:xfrm>
            <a:off x="4103621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" name="object 38"/>
          <p:cNvSpPr/>
          <p:nvPr/>
        </p:nvSpPr>
        <p:spPr>
          <a:xfrm>
            <a:off x="4103621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" name="object 39"/>
          <p:cNvSpPr/>
          <p:nvPr/>
        </p:nvSpPr>
        <p:spPr>
          <a:xfrm>
            <a:off x="4103621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" name="object 40"/>
          <p:cNvSpPr/>
          <p:nvPr/>
        </p:nvSpPr>
        <p:spPr>
          <a:xfrm>
            <a:off x="4103621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" name="object 41"/>
          <p:cNvSpPr/>
          <p:nvPr/>
        </p:nvSpPr>
        <p:spPr>
          <a:xfrm>
            <a:off x="4103621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" name="object 42"/>
          <p:cNvSpPr/>
          <p:nvPr/>
        </p:nvSpPr>
        <p:spPr>
          <a:xfrm>
            <a:off x="3927573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" name="object 43"/>
          <p:cNvSpPr/>
          <p:nvPr/>
        </p:nvSpPr>
        <p:spPr>
          <a:xfrm>
            <a:off x="3927573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" name="object 44"/>
          <p:cNvSpPr/>
          <p:nvPr/>
        </p:nvSpPr>
        <p:spPr>
          <a:xfrm>
            <a:off x="3927573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" name="object 45"/>
          <p:cNvSpPr/>
          <p:nvPr/>
        </p:nvSpPr>
        <p:spPr>
          <a:xfrm>
            <a:off x="3927573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" name="object 46"/>
          <p:cNvSpPr/>
          <p:nvPr/>
        </p:nvSpPr>
        <p:spPr>
          <a:xfrm>
            <a:off x="3927573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" name="object 47"/>
          <p:cNvSpPr/>
          <p:nvPr/>
        </p:nvSpPr>
        <p:spPr>
          <a:xfrm>
            <a:off x="3927573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" name="object 48"/>
          <p:cNvSpPr/>
          <p:nvPr/>
        </p:nvSpPr>
        <p:spPr>
          <a:xfrm>
            <a:off x="3927573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" name="object 49"/>
          <p:cNvSpPr/>
          <p:nvPr/>
        </p:nvSpPr>
        <p:spPr>
          <a:xfrm>
            <a:off x="3927573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" name="object 50"/>
          <p:cNvSpPr/>
          <p:nvPr/>
        </p:nvSpPr>
        <p:spPr>
          <a:xfrm>
            <a:off x="3927573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" name="object 51"/>
          <p:cNvSpPr/>
          <p:nvPr/>
        </p:nvSpPr>
        <p:spPr>
          <a:xfrm>
            <a:off x="3927573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" name="object 52"/>
          <p:cNvSpPr/>
          <p:nvPr/>
        </p:nvSpPr>
        <p:spPr>
          <a:xfrm>
            <a:off x="3751521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" name="object 53"/>
          <p:cNvSpPr/>
          <p:nvPr/>
        </p:nvSpPr>
        <p:spPr>
          <a:xfrm>
            <a:off x="3751521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4" name="object 54"/>
          <p:cNvSpPr/>
          <p:nvPr/>
        </p:nvSpPr>
        <p:spPr>
          <a:xfrm>
            <a:off x="3751521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5" name="object 55"/>
          <p:cNvSpPr/>
          <p:nvPr/>
        </p:nvSpPr>
        <p:spPr>
          <a:xfrm>
            <a:off x="3751521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6" name="object 56"/>
          <p:cNvSpPr/>
          <p:nvPr/>
        </p:nvSpPr>
        <p:spPr>
          <a:xfrm>
            <a:off x="3751521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7" name="object 57"/>
          <p:cNvSpPr/>
          <p:nvPr/>
        </p:nvSpPr>
        <p:spPr>
          <a:xfrm>
            <a:off x="3751521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8" name="object 58"/>
          <p:cNvSpPr/>
          <p:nvPr/>
        </p:nvSpPr>
        <p:spPr>
          <a:xfrm>
            <a:off x="3751521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9" name="object 59"/>
          <p:cNvSpPr/>
          <p:nvPr/>
        </p:nvSpPr>
        <p:spPr>
          <a:xfrm>
            <a:off x="3751521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0" name="object 60"/>
          <p:cNvSpPr/>
          <p:nvPr/>
        </p:nvSpPr>
        <p:spPr>
          <a:xfrm>
            <a:off x="3751521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1" name="object 61"/>
          <p:cNvSpPr/>
          <p:nvPr/>
        </p:nvSpPr>
        <p:spPr>
          <a:xfrm>
            <a:off x="3751521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2" name="object 62"/>
          <p:cNvSpPr/>
          <p:nvPr/>
        </p:nvSpPr>
        <p:spPr>
          <a:xfrm>
            <a:off x="3575470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3" name="object 63"/>
          <p:cNvSpPr/>
          <p:nvPr/>
        </p:nvSpPr>
        <p:spPr>
          <a:xfrm>
            <a:off x="3575470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4" name="object 64"/>
          <p:cNvSpPr/>
          <p:nvPr/>
        </p:nvSpPr>
        <p:spPr>
          <a:xfrm>
            <a:off x="3575470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5" name="object 65"/>
          <p:cNvSpPr/>
          <p:nvPr/>
        </p:nvSpPr>
        <p:spPr>
          <a:xfrm>
            <a:off x="3575470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6" name="object 66"/>
          <p:cNvSpPr/>
          <p:nvPr/>
        </p:nvSpPr>
        <p:spPr>
          <a:xfrm>
            <a:off x="3575470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7" name="object 67"/>
          <p:cNvSpPr/>
          <p:nvPr/>
        </p:nvSpPr>
        <p:spPr>
          <a:xfrm>
            <a:off x="3575470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8" name="object 68"/>
          <p:cNvSpPr/>
          <p:nvPr/>
        </p:nvSpPr>
        <p:spPr>
          <a:xfrm>
            <a:off x="3575470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9" name="object 69"/>
          <p:cNvSpPr/>
          <p:nvPr/>
        </p:nvSpPr>
        <p:spPr>
          <a:xfrm>
            <a:off x="3575470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0" name="object 70"/>
          <p:cNvSpPr/>
          <p:nvPr/>
        </p:nvSpPr>
        <p:spPr>
          <a:xfrm>
            <a:off x="3575470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1" name="object 71"/>
          <p:cNvSpPr/>
          <p:nvPr/>
        </p:nvSpPr>
        <p:spPr>
          <a:xfrm>
            <a:off x="3575470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2" name="object 72"/>
          <p:cNvSpPr/>
          <p:nvPr/>
        </p:nvSpPr>
        <p:spPr>
          <a:xfrm>
            <a:off x="3399419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3" name="object 73"/>
          <p:cNvSpPr/>
          <p:nvPr/>
        </p:nvSpPr>
        <p:spPr>
          <a:xfrm>
            <a:off x="3399419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4" name="object 74"/>
          <p:cNvSpPr/>
          <p:nvPr/>
        </p:nvSpPr>
        <p:spPr>
          <a:xfrm>
            <a:off x="3399419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5" name="object 75"/>
          <p:cNvSpPr/>
          <p:nvPr/>
        </p:nvSpPr>
        <p:spPr>
          <a:xfrm>
            <a:off x="3399419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6" name="object 76"/>
          <p:cNvSpPr/>
          <p:nvPr/>
        </p:nvSpPr>
        <p:spPr>
          <a:xfrm>
            <a:off x="3399419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7" name="object 77"/>
          <p:cNvSpPr/>
          <p:nvPr/>
        </p:nvSpPr>
        <p:spPr>
          <a:xfrm>
            <a:off x="3399419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8" name="object 78"/>
          <p:cNvSpPr/>
          <p:nvPr/>
        </p:nvSpPr>
        <p:spPr>
          <a:xfrm>
            <a:off x="3399419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9" name="object 79"/>
          <p:cNvSpPr/>
          <p:nvPr/>
        </p:nvSpPr>
        <p:spPr>
          <a:xfrm>
            <a:off x="3399419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0" name="object 80"/>
          <p:cNvSpPr/>
          <p:nvPr/>
        </p:nvSpPr>
        <p:spPr>
          <a:xfrm>
            <a:off x="3399419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1" name="object 81"/>
          <p:cNvSpPr/>
          <p:nvPr/>
        </p:nvSpPr>
        <p:spPr>
          <a:xfrm>
            <a:off x="3399419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2" name="object 82"/>
          <p:cNvSpPr/>
          <p:nvPr/>
        </p:nvSpPr>
        <p:spPr>
          <a:xfrm>
            <a:off x="3223367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3" name="object 83"/>
          <p:cNvSpPr/>
          <p:nvPr/>
        </p:nvSpPr>
        <p:spPr>
          <a:xfrm>
            <a:off x="3223367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4" name="object 84"/>
          <p:cNvSpPr/>
          <p:nvPr/>
        </p:nvSpPr>
        <p:spPr>
          <a:xfrm>
            <a:off x="3223367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5" name="object 85"/>
          <p:cNvSpPr/>
          <p:nvPr/>
        </p:nvSpPr>
        <p:spPr>
          <a:xfrm>
            <a:off x="3223367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6" name="object 86"/>
          <p:cNvSpPr/>
          <p:nvPr/>
        </p:nvSpPr>
        <p:spPr>
          <a:xfrm>
            <a:off x="3223367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7" name="object 87"/>
          <p:cNvSpPr/>
          <p:nvPr/>
        </p:nvSpPr>
        <p:spPr>
          <a:xfrm>
            <a:off x="3223367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8" name="object 88"/>
          <p:cNvSpPr/>
          <p:nvPr/>
        </p:nvSpPr>
        <p:spPr>
          <a:xfrm>
            <a:off x="3223367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9" name="object 89"/>
          <p:cNvSpPr/>
          <p:nvPr/>
        </p:nvSpPr>
        <p:spPr>
          <a:xfrm>
            <a:off x="3223367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0" name="object 90"/>
          <p:cNvSpPr/>
          <p:nvPr/>
        </p:nvSpPr>
        <p:spPr>
          <a:xfrm>
            <a:off x="3223367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1" name="object 91"/>
          <p:cNvSpPr/>
          <p:nvPr/>
        </p:nvSpPr>
        <p:spPr>
          <a:xfrm>
            <a:off x="3223367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2" name="object 92"/>
          <p:cNvSpPr/>
          <p:nvPr/>
        </p:nvSpPr>
        <p:spPr>
          <a:xfrm>
            <a:off x="3047316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3" name="object 93"/>
          <p:cNvSpPr/>
          <p:nvPr/>
        </p:nvSpPr>
        <p:spPr>
          <a:xfrm>
            <a:off x="3047316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4" name="object 94"/>
          <p:cNvSpPr/>
          <p:nvPr/>
        </p:nvSpPr>
        <p:spPr>
          <a:xfrm>
            <a:off x="3047316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5" name="object 95"/>
          <p:cNvSpPr/>
          <p:nvPr/>
        </p:nvSpPr>
        <p:spPr>
          <a:xfrm>
            <a:off x="3047316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6" name="object 96"/>
          <p:cNvSpPr/>
          <p:nvPr/>
        </p:nvSpPr>
        <p:spPr>
          <a:xfrm>
            <a:off x="3047316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7" name="object 97"/>
          <p:cNvSpPr/>
          <p:nvPr/>
        </p:nvSpPr>
        <p:spPr>
          <a:xfrm>
            <a:off x="3047316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8" name="object 98"/>
          <p:cNvSpPr/>
          <p:nvPr/>
        </p:nvSpPr>
        <p:spPr>
          <a:xfrm>
            <a:off x="3047316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9" name="object 99"/>
          <p:cNvSpPr/>
          <p:nvPr/>
        </p:nvSpPr>
        <p:spPr>
          <a:xfrm>
            <a:off x="3047316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0" name="object 100"/>
          <p:cNvSpPr/>
          <p:nvPr/>
        </p:nvSpPr>
        <p:spPr>
          <a:xfrm>
            <a:off x="3047316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1" name="object 101"/>
          <p:cNvSpPr/>
          <p:nvPr/>
        </p:nvSpPr>
        <p:spPr>
          <a:xfrm>
            <a:off x="3047316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2" name="object 102"/>
          <p:cNvSpPr/>
          <p:nvPr/>
        </p:nvSpPr>
        <p:spPr>
          <a:xfrm>
            <a:off x="2871265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3" name="object 103"/>
          <p:cNvSpPr/>
          <p:nvPr/>
        </p:nvSpPr>
        <p:spPr>
          <a:xfrm>
            <a:off x="2871265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4" name="object 104"/>
          <p:cNvSpPr/>
          <p:nvPr/>
        </p:nvSpPr>
        <p:spPr>
          <a:xfrm>
            <a:off x="2871265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5" name="object 105"/>
          <p:cNvSpPr/>
          <p:nvPr/>
        </p:nvSpPr>
        <p:spPr>
          <a:xfrm>
            <a:off x="2871265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6" name="object 106"/>
          <p:cNvSpPr/>
          <p:nvPr/>
        </p:nvSpPr>
        <p:spPr>
          <a:xfrm>
            <a:off x="2871265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7" name="object 107"/>
          <p:cNvSpPr/>
          <p:nvPr/>
        </p:nvSpPr>
        <p:spPr>
          <a:xfrm>
            <a:off x="2871265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8" name="object 108"/>
          <p:cNvSpPr/>
          <p:nvPr/>
        </p:nvSpPr>
        <p:spPr>
          <a:xfrm>
            <a:off x="2871265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9" name="object 109"/>
          <p:cNvSpPr/>
          <p:nvPr/>
        </p:nvSpPr>
        <p:spPr>
          <a:xfrm>
            <a:off x="2871265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0" name="object 110"/>
          <p:cNvSpPr/>
          <p:nvPr/>
        </p:nvSpPr>
        <p:spPr>
          <a:xfrm>
            <a:off x="2871265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1" name="object 111"/>
          <p:cNvSpPr/>
          <p:nvPr/>
        </p:nvSpPr>
        <p:spPr>
          <a:xfrm>
            <a:off x="2871265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2" name="object 112"/>
          <p:cNvSpPr/>
          <p:nvPr/>
        </p:nvSpPr>
        <p:spPr>
          <a:xfrm>
            <a:off x="2695213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3" name="object 113"/>
          <p:cNvSpPr/>
          <p:nvPr/>
        </p:nvSpPr>
        <p:spPr>
          <a:xfrm>
            <a:off x="2695213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4" name="object 114"/>
          <p:cNvSpPr/>
          <p:nvPr/>
        </p:nvSpPr>
        <p:spPr>
          <a:xfrm>
            <a:off x="2695213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5" name="object 115"/>
          <p:cNvSpPr/>
          <p:nvPr/>
        </p:nvSpPr>
        <p:spPr>
          <a:xfrm>
            <a:off x="2695213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6" name="object 116"/>
          <p:cNvSpPr/>
          <p:nvPr/>
        </p:nvSpPr>
        <p:spPr>
          <a:xfrm>
            <a:off x="2695213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7" name="object 117"/>
          <p:cNvSpPr/>
          <p:nvPr/>
        </p:nvSpPr>
        <p:spPr>
          <a:xfrm>
            <a:off x="2695213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8" name="object 118"/>
          <p:cNvSpPr/>
          <p:nvPr/>
        </p:nvSpPr>
        <p:spPr>
          <a:xfrm>
            <a:off x="2695213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9" name="object 119"/>
          <p:cNvSpPr/>
          <p:nvPr/>
        </p:nvSpPr>
        <p:spPr>
          <a:xfrm>
            <a:off x="2695213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0" name="object 120"/>
          <p:cNvSpPr/>
          <p:nvPr/>
        </p:nvSpPr>
        <p:spPr>
          <a:xfrm>
            <a:off x="2695213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1" name="object 121"/>
          <p:cNvSpPr/>
          <p:nvPr/>
        </p:nvSpPr>
        <p:spPr>
          <a:xfrm>
            <a:off x="2695213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2" name="object 122"/>
          <p:cNvSpPr/>
          <p:nvPr/>
        </p:nvSpPr>
        <p:spPr>
          <a:xfrm>
            <a:off x="2519162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3" name="object 123"/>
          <p:cNvSpPr/>
          <p:nvPr/>
        </p:nvSpPr>
        <p:spPr>
          <a:xfrm>
            <a:off x="2519162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4" name="object 124"/>
          <p:cNvSpPr/>
          <p:nvPr/>
        </p:nvSpPr>
        <p:spPr>
          <a:xfrm>
            <a:off x="2519162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5" name="object 125"/>
          <p:cNvSpPr/>
          <p:nvPr/>
        </p:nvSpPr>
        <p:spPr>
          <a:xfrm>
            <a:off x="2519162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6" name="object 126"/>
          <p:cNvSpPr/>
          <p:nvPr/>
        </p:nvSpPr>
        <p:spPr>
          <a:xfrm>
            <a:off x="2519162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7" name="object 127"/>
          <p:cNvSpPr/>
          <p:nvPr/>
        </p:nvSpPr>
        <p:spPr>
          <a:xfrm>
            <a:off x="2519162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8" name="object 128"/>
          <p:cNvSpPr/>
          <p:nvPr/>
        </p:nvSpPr>
        <p:spPr>
          <a:xfrm>
            <a:off x="2519162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9" name="object 129"/>
          <p:cNvSpPr/>
          <p:nvPr/>
        </p:nvSpPr>
        <p:spPr>
          <a:xfrm>
            <a:off x="2519162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0" name="object 130"/>
          <p:cNvSpPr/>
          <p:nvPr/>
        </p:nvSpPr>
        <p:spPr>
          <a:xfrm>
            <a:off x="2519162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1" name="object 131"/>
          <p:cNvSpPr/>
          <p:nvPr/>
        </p:nvSpPr>
        <p:spPr>
          <a:xfrm>
            <a:off x="2519162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2" name="object 132"/>
          <p:cNvSpPr/>
          <p:nvPr/>
        </p:nvSpPr>
        <p:spPr>
          <a:xfrm>
            <a:off x="2330406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3" name="object 133"/>
          <p:cNvSpPr/>
          <p:nvPr/>
        </p:nvSpPr>
        <p:spPr>
          <a:xfrm>
            <a:off x="2330406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4" name="object 134"/>
          <p:cNvSpPr/>
          <p:nvPr/>
        </p:nvSpPr>
        <p:spPr>
          <a:xfrm>
            <a:off x="2330406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5" name="object 135"/>
          <p:cNvSpPr/>
          <p:nvPr/>
        </p:nvSpPr>
        <p:spPr>
          <a:xfrm>
            <a:off x="2330406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6" name="object 136"/>
          <p:cNvSpPr/>
          <p:nvPr/>
        </p:nvSpPr>
        <p:spPr>
          <a:xfrm>
            <a:off x="2330406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7" name="object 137"/>
          <p:cNvSpPr/>
          <p:nvPr/>
        </p:nvSpPr>
        <p:spPr>
          <a:xfrm>
            <a:off x="2330406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8" name="object 138"/>
          <p:cNvSpPr/>
          <p:nvPr/>
        </p:nvSpPr>
        <p:spPr>
          <a:xfrm>
            <a:off x="2330406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9" name="object 139"/>
          <p:cNvSpPr/>
          <p:nvPr/>
        </p:nvSpPr>
        <p:spPr>
          <a:xfrm>
            <a:off x="2330406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0" name="object 140"/>
          <p:cNvSpPr/>
          <p:nvPr/>
        </p:nvSpPr>
        <p:spPr>
          <a:xfrm>
            <a:off x="2330406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1" name="object 141"/>
          <p:cNvSpPr/>
          <p:nvPr/>
        </p:nvSpPr>
        <p:spPr>
          <a:xfrm>
            <a:off x="2330406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2" name="object 142"/>
          <p:cNvSpPr/>
          <p:nvPr/>
        </p:nvSpPr>
        <p:spPr>
          <a:xfrm>
            <a:off x="2154355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3" name="object 143"/>
          <p:cNvSpPr/>
          <p:nvPr/>
        </p:nvSpPr>
        <p:spPr>
          <a:xfrm>
            <a:off x="2154355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4" name="object 144"/>
          <p:cNvSpPr/>
          <p:nvPr/>
        </p:nvSpPr>
        <p:spPr>
          <a:xfrm>
            <a:off x="2154355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5" name="object 145"/>
          <p:cNvSpPr/>
          <p:nvPr/>
        </p:nvSpPr>
        <p:spPr>
          <a:xfrm>
            <a:off x="2154355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6" name="object 146"/>
          <p:cNvSpPr/>
          <p:nvPr/>
        </p:nvSpPr>
        <p:spPr>
          <a:xfrm>
            <a:off x="2154355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7" name="object 147"/>
          <p:cNvSpPr/>
          <p:nvPr/>
        </p:nvSpPr>
        <p:spPr>
          <a:xfrm>
            <a:off x="2154355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8" name="object 148"/>
          <p:cNvSpPr/>
          <p:nvPr/>
        </p:nvSpPr>
        <p:spPr>
          <a:xfrm>
            <a:off x="2154355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9" name="object 149"/>
          <p:cNvSpPr/>
          <p:nvPr/>
        </p:nvSpPr>
        <p:spPr>
          <a:xfrm>
            <a:off x="2154355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0" name="object 150"/>
          <p:cNvSpPr/>
          <p:nvPr/>
        </p:nvSpPr>
        <p:spPr>
          <a:xfrm>
            <a:off x="2154355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1" name="object 151"/>
          <p:cNvSpPr/>
          <p:nvPr/>
        </p:nvSpPr>
        <p:spPr>
          <a:xfrm>
            <a:off x="2154355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2" name="object 152"/>
          <p:cNvSpPr/>
          <p:nvPr/>
        </p:nvSpPr>
        <p:spPr>
          <a:xfrm>
            <a:off x="1978303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3" name="object 153"/>
          <p:cNvSpPr/>
          <p:nvPr/>
        </p:nvSpPr>
        <p:spPr>
          <a:xfrm>
            <a:off x="1978303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4" name="object 154"/>
          <p:cNvSpPr/>
          <p:nvPr/>
        </p:nvSpPr>
        <p:spPr>
          <a:xfrm>
            <a:off x="1978303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5" name="object 155"/>
          <p:cNvSpPr/>
          <p:nvPr/>
        </p:nvSpPr>
        <p:spPr>
          <a:xfrm>
            <a:off x="1978303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6" name="object 156"/>
          <p:cNvSpPr/>
          <p:nvPr/>
        </p:nvSpPr>
        <p:spPr>
          <a:xfrm>
            <a:off x="1978303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7" name="object 157"/>
          <p:cNvSpPr/>
          <p:nvPr/>
        </p:nvSpPr>
        <p:spPr>
          <a:xfrm>
            <a:off x="1978303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8" name="object 158"/>
          <p:cNvSpPr/>
          <p:nvPr/>
        </p:nvSpPr>
        <p:spPr>
          <a:xfrm>
            <a:off x="1978303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9" name="object 159"/>
          <p:cNvSpPr/>
          <p:nvPr/>
        </p:nvSpPr>
        <p:spPr>
          <a:xfrm>
            <a:off x="1978303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0" name="object 160"/>
          <p:cNvSpPr/>
          <p:nvPr/>
        </p:nvSpPr>
        <p:spPr>
          <a:xfrm>
            <a:off x="1978303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1" name="object 161"/>
          <p:cNvSpPr/>
          <p:nvPr/>
        </p:nvSpPr>
        <p:spPr>
          <a:xfrm>
            <a:off x="1978303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2" name="object 162"/>
          <p:cNvSpPr/>
          <p:nvPr/>
        </p:nvSpPr>
        <p:spPr>
          <a:xfrm>
            <a:off x="1802251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3" name="object 163"/>
          <p:cNvSpPr/>
          <p:nvPr/>
        </p:nvSpPr>
        <p:spPr>
          <a:xfrm>
            <a:off x="1802251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4" name="object 164"/>
          <p:cNvSpPr/>
          <p:nvPr/>
        </p:nvSpPr>
        <p:spPr>
          <a:xfrm>
            <a:off x="1802251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5" name="object 165"/>
          <p:cNvSpPr/>
          <p:nvPr/>
        </p:nvSpPr>
        <p:spPr>
          <a:xfrm>
            <a:off x="1802251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6" name="object 166"/>
          <p:cNvSpPr/>
          <p:nvPr/>
        </p:nvSpPr>
        <p:spPr>
          <a:xfrm>
            <a:off x="1802251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7" name="object 167"/>
          <p:cNvSpPr/>
          <p:nvPr/>
        </p:nvSpPr>
        <p:spPr>
          <a:xfrm>
            <a:off x="1802251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8" name="object 168"/>
          <p:cNvSpPr/>
          <p:nvPr/>
        </p:nvSpPr>
        <p:spPr>
          <a:xfrm>
            <a:off x="1802251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9" name="object 169"/>
          <p:cNvSpPr/>
          <p:nvPr/>
        </p:nvSpPr>
        <p:spPr>
          <a:xfrm>
            <a:off x="1802251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0" name="object 170"/>
          <p:cNvSpPr/>
          <p:nvPr/>
        </p:nvSpPr>
        <p:spPr>
          <a:xfrm>
            <a:off x="1802251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1" name="object 171"/>
          <p:cNvSpPr/>
          <p:nvPr/>
        </p:nvSpPr>
        <p:spPr>
          <a:xfrm>
            <a:off x="1802251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2" name="object 172"/>
          <p:cNvSpPr/>
          <p:nvPr/>
        </p:nvSpPr>
        <p:spPr>
          <a:xfrm>
            <a:off x="1626204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3" name="object 173"/>
          <p:cNvSpPr/>
          <p:nvPr/>
        </p:nvSpPr>
        <p:spPr>
          <a:xfrm>
            <a:off x="1626204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4" name="object 174"/>
          <p:cNvSpPr/>
          <p:nvPr/>
        </p:nvSpPr>
        <p:spPr>
          <a:xfrm>
            <a:off x="1626204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5" name="object 175"/>
          <p:cNvSpPr/>
          <p:nvPr/>
        </p:nvSpPr>
        <p:spPr>
          <a:xfrm>
            <a:off x="1626204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6" name="object 176"/>
          <p:cNvSpPr/>
          <p:nvPr/>
        </p:nvSpPr>
        <p:spPr>
          <a:xfrm>
            <a:off x="1626204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7" name="object 177"/>
          <p:cNvSpPr/>
          <p:nvPr/>
        </p:nvSpPr>
        <p:spPr>
          <a:xfrm>
            <a:off x="1626204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8" name="object 178"/>
          <p:cNvSpPr/>
          <p:nvPr/>
        </p:nvSpPr>
        <p:spPr>
          <a:xfrm>
            <a:off x="1626204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9" name="object 179"/>
          <p:cNvSpPr/>
          <p:nvPr/>
        </p:nvSpPr>
        <p:spPr>
          <a:xfrm>
            <a:off x="1626204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0" name="object 180"/>
          <p:cNvSpPr/>
          <p:nvPr/>
        </p:nvSpPr>
        <p:spPr>
          <a:xfrm>
            <a:off x="1626204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1" name="object 181"/>
          <p:cNvSpPr/>
          <p:nvPr/>
        </p:nvSpPr>
        <p:spPr>
          <a:xfrm>
            <a:off x="1626204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2" name="object 182"/>
          <p:cNvSpPr/>
          <p:nvPr/>
        </p:nvSpPr>
        <p:spPr>
          <a:xfrm>
            <a:off x="1450152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3" name="object 183"/>
          <p:cNvSpPr/>
          <p:nvPr/>
        </p:nvSpPr>
        <p:spPr>
          <a:xfrm>
            <a:off x="1450152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4" name="object 184"/>
          <p:cNvSpPr/>
          <p:nvPr/>
        </p:nvSpPr>
        <p:spPr>
          <a:xfrm>
            <a:off x="1450152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5" name="object 185"/>
          <p:cNvSpPr/>
          <p:nvPr/>
        </p:nvSpPr>
        <p:spPr>
          <a:xfrm>
            <a:off x="1450152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6" name="object 186"/>
          <p:cNvSpPr/>
          <p:nvPr/>
        </p:nvSpPr>
        <p:spPr>
          <a:xfrm>
            <a:off x="1450152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7" name="object 187"/>
          <p:cNvSpPr/>
          <p:nvPr/>
        </p:nvSpPr>
        <p:spPr>
          <a:xfrm>
            <a:off x="1450152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8" name="object 188"/>
          <p:cNvSpPr/>
          <p:nvPr/>
        </p:nvSpPr>
        <p:spPr>
          <a:xfrm>
            <a:off x="1450152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9" name="object 189"/>
          <p:cNvSpPr/>
          <p:nvPr/>
        </p:nvSpPr>
        <p:spPr>
          <a:xfrm>
            <a:off x="1450152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0" name="object 190"/>
          <p:cNvSpPr/>
          <p:nvPr/>
        </p:nvSpPr>
        <p:spPr>
          <a:xfrm>
            <a:off x="1450152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1" name="object 191"/>
          <p:cNvSpPr/>
          <p:nvPr/>
        </p:nvSpPr>
        <p:spPr>
          <a:xfrm>
            <a:off x="1450152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2" name="object 192"/>
          <p:cNvSpPr/>
          <p:nvPr/>
        </p:nvSpPr>
        <p:spPr>
          <a:xfrm>
            <a:off x="1274101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3" name="object 193"/>
          <p:cNvSpPr/>
          <p:nvPr/>
        </p:nvSpPr>
        <p:spPr>
          <a:xfrm>
            <a:off x="1274101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4" name="object 194"/>
          <p:cNvSpPr/>
          <p:nvPr/>
        </p:nvSpPr>
        <p:spPr>
          <a:xfrm>
            <a:off x="1274101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5" name="object 195"/>
          <p:cNvSpPr/>
          <p:nvPr/>
        </p:nvSpPr>
        <p:spPr>
          <a:xfrm>
            <a:off x="1274101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6" name="object 196"/>
          <p:cNvSpPr/>
          <p:nvPr/>
        </p:nvSpPr>
        <p:spPr>
          <a:xfrm>
            <a:off x="1274101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7" name="object 197"/>
          <p:cNvSpPr/>
          <p:nvPr/>
        </p:nvSpPr>
        <p:spPr>
          <a:xfrm>
            <a:off x="1274101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8" name="object 198"/>
          <p:cNvSpPr/>
          <p:nvPr/>
        </p:nvSpPr>
        <p:spPr>
          <a:xfrm>
            <a:off x="1274101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9" name="object 199"/>
          <p:cNvSpPr/>
          <p:nvPr/>
        </p:nvSpPr>
        <p:spPr>
          <a:xfrm>
            <a:off x="1274101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0" name="object 200"/>
          <p:cNvSpPr/>
          <p:nvPr/>
        </p:nvSpPr>
        <p:spPr>
          <a:xfrm>
            <a:off x="1274101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1" name="object 201"/>
          <p:cNvSpPr/>
          <p:nvPr/>
        </p:nvSpPr>
        <p:spPr>
          <a:xfrm>
            <a:off x="1274101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2" name="object 202"/>
          <p:cNvSpPr/>
          <p:nvPr/>
        </p:nvSpPr>
        <p:spPr>
          <a:xfrm>
            <a:off x="1098050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3" name="object 203"/>
          <p:cNvSpPr/>
          <p:nvPr/>
        </p:nvSpPr>
        <p:spPr>
          <a:xfrm>
            <a:off x="1098050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4" name="object 204"/>
          <p:cNvSpPr/>
          <p:nvPr/>
        </p:nvSpPr>
        <p:spPr>
          <a:xfrm>
            <a:off x="1098050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5" name="object 205"/>
          <p:cNvSpPr/>
          <p:nvPr/>
        </p:nvSpPr>
        <p:spPr>
          <a:xfrm>
            <a:off x="1098050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6" name="object 206"/>
          <p:cNvSpPr/>
          <p:nvPr/>
        </p:nvSpPr>
        <p:spPr>
          <a:xfrm>
            <a:off x="1098050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7" name="object 207"/>
          <p:cNvSpPr/>
          <p:nvPr/>
        </p:nvSpPr>
        <p:spPr>
          <a:xfrm>
            <a:off x="1098050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8" name="object 208"/>
          <p:cNvSpPr/>
          <p:nvPr/>
        </p:nvSpPr>
        <p:spPr>
          <a:xfrm>
            <a:off x="1098050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9" name="object 209"/>
          <p:cNvSpPr/>
          <p:nvPr/>
        </p:nvSpPr>
        <p:spPr>
          <a:xfrm>
            <a:off x="1098050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0" name="object 210"/>
          <p:cNvSpPr/>
          <p:nvPr/>
        </p:nvSpPr>
        <p:spPr>
          <a:xfrm>
            <a:off x="1098050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1" name="object 211"/>
          <p:cNvSpPr/>
          <p:nvPr/>
        </p:nvSpPr>
        <p:spPr>
          <a:xfrm>
            <a:off x="1098050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2" name="object 212"/>
          <p:cNvSpPr/>
          <p:nvPr/>
        </p:nvSpPr>
        <p:spPr>
          <a:xfrm>
            <a:off x="921998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3" name="object 213"/>
          <p:cNvSpPr/>
          <p:nvPr/>
        </p:nvSpPr>
        <p:spPr>
          <a:xfrm>
            <a:off x="921998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4" name="object 214"/>
          <p:cNvSpPr/>
          <p:nvPr/>
        </p:nvSpPr>
        <p:spPr>
          <a:xfrm>
            <a:off x="921998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5" name="object 215"/>
          <p:cNvSpPr/>
          <p:nvPr/>
        </p:nvSpPr>
        <p:spPr>
          <a:xfrm>
            <a:off x="921998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6" name="object 216"/>
          <p:cNvSpPr/>
          <p:nvPr/>
        </p:nvSpPr>
        <p:spPr>
          <a:xfrm>
            <a:off x="921998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7" name="object 217"/>
          <p:cNvSpPr/>
          <p:nvPr/>
        </p:nvSpPr>
        <p:spPr>
          <a:xfrm>
            <a:off x="921998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8" name="object 218"/>
          <p:cNvSpPr/>
          <p:nvPr/>
        </p:nvSpPr>
        <p:spPr>
          <a:xfrm>
            <a:off x="921998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9" name="object 219"/>
          <p:cNvSpPr/>
          <p:nvPr/>
        </p:nvSpPr>
        <p:spPr>
          <a:xfrm>
            <a:off x="921998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0" name="object 220"/>
          <p:cNvSpPr/>
          <p:nvPr/>
        </p:nvSpPr>
        <p:spPr>
          <a:xfrm>
            <a:off x="921998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1" name="object 221"/>
          <p:cNvSpPr/>
          <p:nvPr/>
        </p:nvSpPr>
        <p:spPr>
          <a:xfrm>
            <a:off x="921998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2" name="object 222"/>
          <p:cNvSpPr/>
          <p:nvPr/>
        </p:nvSpPr>
        <p:spPr>
          <a:xfrm>
            <a:off x="745947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3" name="object 223"/>
          <p:cNvSpPr/>
          <p:nvPr/>
        </p:nvSpPr>
        <p:spPr>
          <a:xfrm>
            <a:off x="745947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4" name="object 224"/>
          <p:cNvSpPr/>
          <p:nvPr/>
        </p:nvSpPr>
        <p:spPr>
          <a:xfrm>
            <a:off x="745947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5" name="object 225"/>
          <p:cNvSpPr/>
          <p:nvPr/>
        </p:nvSpPr>
        <p:spPr>
          <a:xfrm>
            <a:off x="745947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6" name="object 226"/>
          <p:cNvSpPr/>
          <p:nvPr/>
        </p:nvSpPr>
        <p:spPr>
          <a:xfrm>
            <a:off x="745947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7" name="object 227"/>
          <p:cNvSpPr/>
          <p:nvPr/>
        </p:nvSpPr>
        <p:spPr>
          <a:xfrm>
            <a:off x="745947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8" name="object 228"/>
          <p:cNvSpPr/>
          <p:nvPr/>
        </p:nvSpPr>
        <p:spPr>
          <a:xfrm>
            <a:off x="745947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9" name="object 229"/>
          <p:cNvSpPr/>
          <p:nvPr/>
        </p:nvSpPr>
        <p:spPr>
          <a:xfrm>
            <a:off x="745947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0" name="object 230"/>
          <p:cNvSpPr/>
          <p:nvPr/>
        </p:nvSpPr>
        <p:spPr>
          <a:xfrm>
            <a:off x="745947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1" name="object 231"/>
          <p:cNvSpPr/>
          <p:nvPr/>
        </p:nvSpPr>
        <p:spPr>
          <a:xfrm>
            <a:off x="745947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2" name="object 232"/>
          <p:cNvSpPr/>
          <p:nvPr/>
        </p:nvSpPr>
        <p:spPr>
          <a:xfrm>
            <a:off x="569896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3" name="object 233"/>
          <p:cNvSpPr/>
          <p:nvPr/>
        </p:nvSpPr>
        <p:spPr>
          <a:xfrm>
            <a:off x="569896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4" name="object 234"/>
          <p:cNvSpPr/>
          <p:nvPr/>
        </p:nvSpPr>
        <p:spPr>
          <a:xfrm>
            <a:off x="569896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5" name="object 235"/>
          <p:cNvSpPr/>
          <p:nvPr/>
        </p:nvSpPr>
        <p:spPr>
          <a:xfrm>
            <a:off x="569896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6" name="object 236"/>
          <p:cNvSpPr/>
          <p:nvPr/>
        </p:nvSpPr>
        <p:spPr>
          <a:xfrm>
            <a:off x="569896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7" name="object 237"/>
          <p:cNvSpPr/>
          <p:nvPr/>
        </p:nvSpPr>
        <p:spPr>
          <a:xfrm>
            <a:off x="569896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8" name="object 238"/>
          <p:cNvSpPr/>
          <p:nvPr/>
        </p:nvSpPr>
        <p:spPr>
          <a:xfrm>
            <a:off x="569896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9" name="object 239"/>
          <p:cNvSpPr/>
          <p:nvPr/>
        </p:nvSpPr>
        <p:spPr>
          <a:xfrm>
            <a:off x="569896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0" name="object 240"/>
          <p:cNvSpPr/>
          <p:nvPr/>
        </p:nvSpPr>
        <p:spPr>
          <a:xfrm>
            <a:off x="569896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1" name="object 241"/>
          <p:cNvSpPr/>
          <p:nvPr/>
        </p:nvSpPr>
        <p:spPr>
          <a:xfrm>
            <a:off x="569896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2" name="object 242"/>
          <p:cNvSpPr/>
          <p:nvPr/>
        </p:nvSpPr>
        <p:spPr>
          <a:xfrm>
            <a:off x="393844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3" name="object 243"/>
          <p:cNvSpPr/>
          <p:nvPr/>
        </p:nvSpPr>
        <p:spPr>
          <a:xfrm>
            <a:off x="393844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4" name="object 244"/>
          <p:cNvSpPr/>
          <p:nvPr/>
        </p:nvSpPr>
        <p:spPr>
          <a:xfrm>
            <a:off x="393844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5" name="object 245"/>
          <p:cNvSpPr/>
          <p:nvPr/>
        </p:nvSpPr>
        <p:spPr>
          <a:xfrm>
            <a:off x="393844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6" name="object 246"/>
          <p:cNvSpPr/>
          <p:nvPr/>
        </p:nvSpPr>
        <p:spPr>
          <a:xfrm>
            <a:off x="393844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7" name="object 247"/>
          <p:cNvSpPr/>
          <p:nvPr/>
        </p:nvSpPr>
        <p:spPr>
          <a:xfrm>
            <a:off x="393844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8" name="object 248"/>
          <p:cNvSpPr/>
          <p:nvPr/>
        </p:nvSpPr>
        <p:spPr>
          <a:xfrm>
            <a:off x="393844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9" name="object 249"/>
          <p:cNvSpPr/>
          <p:nvPr/>
        </p:nvSpPr>
        <p:spPr>
          <a:xfrm>
            <a:off x="393844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0" name="object 250"/>
          <p:cNvSpPr/>
          <p:nvPr/>
        </p:nvSpPr>
        <p:spPr>
          <a:xfrm>
            <a:off x="393844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1" name="object 251"/>
          <p:cNvSpPr/>
          <p:nvPr/>
        </p:nvSpPr>
        <p:spPr>
          <a:xfrm>
            <a:off x="393844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2" name="object 252"/>
          <p:cNvSpPr/>
          <p:nvPr/>
        </p:nvSpPr>
        <p:spPr>
          <a:xfrm>
            <a:off x="217796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3" name="object 253"/>
          <p:cNvSpPr/>
          <p:nvPr/>
        </p:nvSpPr>
        <p:spPr>
          <a:xfrm>
            <a:off x="217796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4" name="object 254"/>
          <p:cNvSpPr/>
          <p:nvPr/>
        </p:nvSpPr>
        <p:spPr>
          <a:xfrm>
            <a:off x="217796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5" name="object 255"/>
          <p:cNvSpPr/>
          <p:nvPr/>
        </p:nvSpPr>
        <p:spPr>
          <a:xfrm>
            <a:off x="217796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6" name="object 256"/>
          <p:cNvSpPr/>
          <p:nvPr/>
        </p:nvSpPr>
        <p:spPr>
          <a:xfrm>
            <a:off x="217796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7" name="object 257"/>
          <p:cNvSpPr/>
          <p:nvPr/>
        </p:nvSpPr>
        <p:spPr>
          <a:xfrm>
            <a:off x="217796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8" name="object 258"/>
          <p:cNvSpPr/>
          <p:nvPr/>
        </p:nvSpPr>
        <p:spPr>
          <a:xfrm>
            <a:off x="217796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9" name="object 259"/>
          <p:cNvSpPr/>
          <p:nvPr/>
        </p:nvSpPr>
        <p:spPr>
          <a:xfrm>
            <a:off x="217796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0" name="object 260"/>
          <p:cNvSpPr/>
          <p:nvPr/>
        </p:nvSpPr>
        <p:spPr>
          <a:xfrm>
            <a:off x="217796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1" name="object 261"/>
          <p:cNvSpPr/>
          <p:nvPr/>
        </p:nvSpPr>
        <p:spPr>
          <a:xfrm>
            <a:off x="217796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2" name="object 262"/>
          <p:cNvSpPr/>
          <p:nvPr/>
        </p:nvSpPr>
        <p:spPr>
          <a:xfrm>
            <a:off x="41745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3" name="object 263"/>
          <p:cNvSpPr/>
          <p:nvPr/>
        </p:nvSpPr>
        <p:spPr>
          <a:xfrm>
            <a:off x="41745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4" name="object 264"/>
          <p:cNvSpPr/>
          <p:nvPr/>
        </p:nvSpPr>
        <p:spPr>
          <a:xfrm>
            <a:off x="41745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5" name="object 265"/>
          <p:cNvSpPr/>
          <p:nvPr/>
        </p:nvSpPr>
        <p:spPr>
          <a:xfrm>
            <a:off x="41745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6" name="object 266"/>
          <p:cNvSpPr/>
          <p:nvPr/>
        </p:nvSpPr>
        <p:spPr>
          <a:xfrm>
            <a:off x="41745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7" name="object 267"/>
          <p:cNvSpPr/>
          <p:nvPr/>
        </p:nvSpPr>
        <p:spPr>
          <a:xfrm>
            <a:off x="41745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8" name="object 268"/>
          <p:cNvSpPr/>
          <p:nvPr/>
        </p:nvSpPr>
        <p:spPr>
          <a:xfrm>
            <a:off x="41745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9" name="object 269"/>
          <p:cNvSpPr/>
          <p:nvPr/>
        </p:nvSpPr>
        <p:spPr>
          <a:xfrm>
            <a:off x="41745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0" name="object 270"/>
          <p:cNvSpPr/>
          <p:nvPr/>
        </p:nvSpPr>
        <p:spPr>
          <a:xfrm>
            <a:off x="41745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1" name="object 271"/>
          <p:cNvSpPr/>
          <p:nvPr/>
        </p:nvSpPr>
        <p:spPr>
          <a:xfrm>
            <a:off x="41745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2" name="object 272"/>
          <p:cNvSpPr/>
          <p:nvPr/>
        </p:nvSpPr>
        <p:spPr>
          <a:xfrm>
            <a:off x="10549062" y="46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3" name="object 273"/>
          <p:cNvSpPr/>
          <p:nvPr/>
        </p:nvSpPr>
        <p:spPr>
          <a:xfrm>
            <a:off x="10725113" y="46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4" name="object 274"/>
          <p:cNvSpPr/>
          <p:nvPr/>
        </p:nvSpPr>
        <p:spPr>
          <a:xfrm>
            <a:off x="10901164" y="46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5" name="object 275"/>
          <p:cNvSpPr/>
          <p:nvPr/>
        </p:nvSpPr>
        <p:spPr>
          <a:xfrm>
            <a:off x="11077215" y="46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6" name="object 276"/>
          <p:cNvSpPr/>
          <p:nvPr/>
        </p:nvSpPr>
        <p:spPr>
          <a:xfrm>
            <a:off x="11253267" y="46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7" name="object 277"/>
          <p:cNvSpPr/>
          <p:nvPr/>
        </p:nvSpPr>
        <p:spPr>
          <a:xfrm>
            <a:off x="11429319" y="46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8" name="object 278"/>
          <p:cNvSpPr/>
          <p:nvPr/>
        </p:nvSpPr>
        <p:spPr>
          <a:xfrm>
            <a:off x="11605370" y="46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9" name="object 279"/>
          <p:cNvSpPr/>
          <p:nvPr/>
        </p:nvSpPr>
        <p:spPr>
          <a:xfrm>
            <a:off x="11781421" y="46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0" name="object 280"/>
          <p:cNvSpPr/>
          <p:nvPr/>
        </p:nvSpPr>
        <p:spPr>
          <a:xfrm>
            <a:off x="11957473" y="46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1" name="object 281"/>
          <p:cNvSpPr/>
          <p:nvPr/>
        </p:nvSpPr>
        <p:spPr>
          <a:xfrm>
            <a:off x="12133524" y="46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2" name="object 282"/>
          <p:cNvSpPr/>
          <p:nvPr/>
        </p:nvSpPr>
        <p:spPr>
          <a:xfrm>
            <a:off x="10549062" y="18066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3" name="object 283"/>
          <p:cNvSpPr/>
          <p:nvPr/>
        </p:nvSpPr>
        <p:spPr>
          <a:xfrm>
            <a:off x="10725113" y="18066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4" name="object 284"/>
          <p:cNvSpPr/>
          <p:nvPr/>
        </p:nvSpPr>
        <p:spPr>
          <a:xfrm>
            <a:off x="10901164" y="18066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5" name="object 285"/>
          <p:cNvSpPr/>
          <p:nvPr/>
        </p:nvSpPr>
        <p:spPr>
          <a:xfrm>
            <a:off x="11077215" y="18066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6" name="object 286"/>
          <p:cNvSpPr/>
          <p:nvPr/>
        </p:nvSpPr>
        <p:spPr>
          <a:xfrm>
            <a:off x="11253267" y="18066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7" name="object 287"/>
          <p:cNvSpPr/>
          <p:nvPr/>
        </p:nvSpPr>
        <p:spPr>
          <a:xfrm>
            <a:off x="11429319" y="18066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8" name="object 288"/>
          <p:cNvSpPr/>
          <p:nvPr/>
        </p:nvSpPr>
        <p:spPr>
          <a:xfrm>
            <a:off x="11605370" y="18066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9" name="object 289"/>
          <p:cNvSpPr/>
          <p:nvPr/>
        </p:nvSpPr>
        <p:spPr>
          <a:xfrm>
            <a:off x="11781421" y="18066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0" name="object 290"/>
          <p:cNvSpPr/>
          <p:nvPr/>
        </p:nvSpPr>
        <p:spPr>
          <a:xfrm>
            <a:off x="11957473" y="18066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1" name="object 291"/>
          <p:cNvSpPr/>
          <p:nvPr/>
        </p:nvSpPr>
        <p:spPr>
          <a:xfrm>
            <a:off x="12133524" y="18066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2" name="object 292"/>
          <p:cNvSpPr/>
          <p:nvPr/>
        </p:nvSpPr>
        <p:spPr>
          <a:xfrm>
            <a:off x="10549062" y="3567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3" name="object 293"/>
          <p:cNvSpPr/>
          <p:nvPr/>
        </p:nvSpPr>
        <p:spPr>
          <a:xfrm>
            <a:off x="10725113" y="3567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4" name="object 294"/>
          <p:cNvSpPr/>
          <p:nvPr/>
        </p:nvSpPr>
        <p:spPr>
          <a:xfrm>
            <a:off x="10901164" y="3567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5" name="object 295"/>
          <p:cNvSpPr/>
          <p:nvPr/>
        </p:nvSpPr>
        <p:spPr>
          <a:xfrm>
            <a:off x="11077215" y="3567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6" name="object 296"/>
          <p:cNvSpPr/>
          <p:nvPr/>
        </p:nvSpPr>
        <p:spPr>
          <a:xfrm>
            <a:off x="11253267" y="3567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7" name="object 297"/>
          <p:cNvSpPr/>
          <p:nvPr/>
        </p:nvSpPr>
        <p:spPr>
          <a:xfrm>
            <a:off x="11429319" y="3567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8" name="object 298"/>
          <p:cNvSpPr/>
          <p:nvPr/>
        </p:nvSpPr>
        <p:spPr>
          <a:xfrm>
            <a:off x="11605370" y="3567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9" name="object 299"/>
          <p:cNvSpPr/>
          <p:nvPr/>
        </p:nvSpPr>
        <p:spPr>
          <a:xfrm>
            <a:off x="11781421" y="3567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0" name="object 300"/>
          <p:cNvSpPr/>
          <p:nvPr/>
        </p:nvSpPr>
        <p:spPr>
          <a:xfrm>
            <a:off x="11957473" y="3567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1" name="object 301"/>
          <p:cNvSpPr/>
          <p:nvPr/>
        </p:nvSpPr>
        <p:spPr>
          <a:xfrm>
            <a:off x="12133524" y="3567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2" name="object 302"/>
          <p:cNvSpPr/>
          <p:nvPr/>
        </p:nvSpPr>
        <p:spPr>
          <a:xfrm>
            <a:off x="10549062" y="5327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3" name="object 303"/>
          <p:cNvSpPr/>
          <p:nvPr/>
        </p:nvSpPr>
        <p:spPr>
          <a:xfrm>
            <a:off x="10725113" y="5327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4" name="object 304"/>
          <p:cNvSpPr/>
          <p:nvPr/>
        </p:nvSpPr>
        <p:spPr>
          <a:xfrm>
            <a:off x="10901164" y="5327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5" name="object 305"/>
          <p:cNvSpPr/>
          <p:nvPr/>
        </p:nvSpPr>
        <p:spPr>
          <a:xfrm>
            <a:off x="11077215" y="5327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6" name="object 306"/>
          <p:cNvSpPr/>
          <p:nvPr/>
        </p:nvSpPr>
        <p:spPr>
          <a:xfrm>
            <a:off x="11253267" y="5327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7" name="object 307"/>
          <p:cNvSpPr/>
          <p:nvPr/>
        </p:nvSpPr>
        <p:spPr>
          <a:xfrm>
            <a:off x="11429319" y="5327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8" name="object 308"/>
          <p:cNvSpPr/>
          <p:nvPr/>
        </p:nvSpPr>
        <p:spPr>
          <a:xfrm>
            <a:off x="11605370" y="5327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9" name="object 309"/>
          <p:cNvSpPr/>
          <p:nvPr/>
        </p:nvSpPr>
        <p:spPr>
          <a:xfrm>
            <a:off x="11781421" y="5327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0" name="object 310"/>
          <p:cNvSpPr/>
          <p:nvPr/>
        </p:nvSpPr>
        <p:spPr>
          <a:xfrm>
            <a:off x="11957473" y="5327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1" name="object 311"/>
          <p:cNvSpPr/>
          <p:nvPr/>
        </p:nvSpPr>
        <p:spPr>
          <a:xfrm>
            <a:off x="12133524" y="5327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2" name="object 312"/>
          <p:cNvSpPr/>
          <p:nvPr/>
        </p:nvSpPr>
        <p:spPr>
          <a:xfrm>
            <a:off x="10549062" y="7088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3" name="object 313"/>
          <p:cNvSpPr/>
          <p:nvPr/>
        </p:nvSpPr>
        <p:spPr>
          <a:xfrm>
            <a:off x="10725113" y="7088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4" name="object 314"/>
          <p:cNvSpPr/>
          <p:nvPr/>
        </p:nvSpPr>
        <p:spPr>
          <a:xfrm>
            <a:off x="10901164" y="7088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5" name="object 315"/>
          <p:cNvSpPr/>
          <p:nvPr/>
        </p:nvSpPr>
        <p:spPr>
          <a:xfrm>
            <a:off x="11077215" y="7088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6" name="object 316"/>
          <p:cNvSpPr/>
          <p:nvPr/>
        </p:nvSpPr>
        <p:spPr>
          <a:xfrm>
            <a:off x="11253267" y="7088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7" name="object 317"/>
          <p:cNvSpPr/>
          <p:nvPr/>
        </p:nvSpPr>
        <p:spPr>
          <a:xfrm>
            <a:off x="11429319" y="7088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8" name="object 318"/>
          <p:cNvSpPr/>
          <p:nvPr/>
        </p:nvSpPr>
        <p:spPr>
          <a:xfrm>
            <a:off x="11605370" y="7088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9" name="object 319"/>
          <p:cNvSpPr/>
          <p:nvPr/>
        </p:nvSpPr>
        <p:spPr>
          <a:xfrm>
            <a:off x="11781421" y="7088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0" name="object 320"/>
          <p:cNvSpPr/>
          <p:nvPr/>
        </p:nvSpPr>
        <p:spPr>
          <a:xfrm>
            <a:off x="11957473" y="7088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1" name="object 321"/>
          <p:cNvSpPr/>
          <p:nvPr/>
        </p:nvSpPr>
        <p:spPr>
          <a:xfrm>
            <a:off x="12133524" y="7088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2" name="object 322"/>
          <p:cNvSpPr/>
          <p:nvPr/>
        </p:nvSpPr>
        <p:spPr>
          <a:xfrm>
            <a:off x="10549062" y="8848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3" name="object 323"/>
          <p:cNvSpPr/>
          <p:nvPr/>
        </p:nvSpPr>
        <p:spPr>
          <a:xfrm>
            <a:off x="10725113" y="8848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4" name="object 324"/>
          <p:cNvSpPr/>
          <p:nvPr/>
        </p:nvSpPr>
        <p:spPr>
          <a:xfrm>
            <a:off x="10901164" y="8848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5" name="object 325"/>
          <p:cNvSpPr/>
          <p:nvPr/>
        </p:nvSpPr>
        <p:spPr>
          <a:xfrm>
            <a:off x="11077215" y="8848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6" name="object 326"/>
          <p:cNvSpPr/>
          <p:nvPr/>
        </p:nvSpPr>
        <p:spPr>
          <a:xfrm>
            <a:off x="11253267" y="8848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7" name="object 327"/>
          <p:cNvSpPr/>
          <p:nvPr/>
        </p:nvSpPr>
        <p:spPr>
          <a:xfrm>
            <a:off x="11429319" y="8848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8" name="object 328"/>
          <p:cNvSpPr/>
          <p:nvPr/>
        </p:nvSpPr>
        <p:spPr>
          <a:xfrm>
            <a:off x="11605370" y="8848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9" name="object 329"/>
          <p:cNvSpPr/>
          <p:nvPr/>
        </p:nvSpPr>
        <p:spPr>
          <a:xfrm>
            <a:off x="11781421" y="8848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0" name="object 330"/>
          <p:cNvSpPr/>
          <p:nvPr/>
        </p:nvSpPr>
        <p:spPr>
          <a:xfrm>
            <a:off x="11957473" y="8848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1" name="object 331"/>
          <p:cNvSpPr/>
          <p:nvPr/>
        </p:nvSpPr>
        <p:spPr>
          <a:xfrm>
            <a:off x="12133524" y="8848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2" name="object 332"/>
          <p:cNvSpPr/>
          <p:nvPr/>
        </p:nvSpPr>
        <p:spPr>
          <a:xfrm>
            <a:off x="10549062" y="106091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3" name="object 333"/>
          <p:cNvSpPr/>
          <p:nvPr/>
        </p:nvSpPr>
        <p:spPr>
          <a:xfrm>
            <a:off x="10725113" y="106091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4" name="object 334"/>
          <p:cNvSpPr/>
          <p:nvPr/>
        </p:nvSpPr>
        <p:spPr>
          <a:xfrm>
            <a:off x="10901164" y="106091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5" name="object 335"/>
          <p:cNvSpPr/>
          <p:nvPr/>
        </p:nvSpPr>
        <p:spPr>
          <a:xfrm>
            <a:off x="11077215" y="106091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6" name="object 336"/>
          <p:cNvSpPr/>
          <p:nvPr/>
        </p:nvSpPr>
        <p:spPr>
          <a:xfrm>
            <a:off x="11253267" y="106091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7" name="object 337"/>
          <p:cNvSpPr/>
          <p:nvPr/>
        </p:nvSpPr>
        <p:spPr>
          <a:xfrm>
            <a:off x="11429319" y="106091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8" name="object 338"/>
          <p:cNvSpPr/>
          <p:nvPr/>
        </p:nvSpPr>
        <p:spPr>
          <a:xfrm>
            <a:off x="11605370" y="106091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9" name="object 339"/>
          <p:cNvSpPr/>
          <p:nvPr/>
        </p:nvSpPr>
        <p:spPr>
          <a:xfrm>
            <a:off x="11781421" y="106091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0" name="object 340"/>
          <p:cNvSpPr/>
          <p:nvPr/>
        </p:nvSpPr>
        <p:spPr>
          <a:xfrm>
            <a:off x="11957473" y="106091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1" name="object 341"/>
          <p:cNvSpPr/>
          <p:nvPr/>
        </p:nvSpPr>
        <p:spPr>
          <a:xfrm>
            <a:off x="12133524" y="106091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2" name="object 342"/>
          <p:cNvSpPr/>
          <p:nvPr/>
        </p:nvSpPr>
        <p:spPr>
          <a:xfrm>
            <a:off x="10549062" y="123697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3" name="object 343"/>
          <p:cNvSpPr/>
          <p:nvPr/>
        </p:nvSpPr>
        <p:spPr>
          <a:xfrm>
            <a:off x="10725113" y="123697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4" name="object 344"/>
          <p:cNvSpPr/>
          <p:nvPr/>
        </p:nvSpPr>
        <p:spPr>
          <a:xfrm>
            <a:off x="10901164" y="123697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5" name="object 345"/>
          <p:cNvSpPr/>
          <p:nvPr/>
        </p:nvSpPr>
        <p:spPr>
          <a:xfrm>
            <a:off x="11077215" y="123697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6" name="object 346"/>
          <p:cNvSpPr/>
          <p:nvPr/>
        </p:nvSpPr>
        <p:spPr>
          <a:xfrm>
            <a:off x="11253267" y="123697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7" name="object 347"/>
          <p:cNvSpPr/>
          <p:nvPr/>
        </p:nvSpPr>
        <p:spPr>
          <a:xfrm>
            <a:off x="11429319" y="123697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8" name="object 348"/>
          <p:cNvSpPr/>
          <p:nvPr/>
        </p:nvSpPr>
        <p:spPr>
          <a:xfrm>
            <a:off x="11605370" y="123697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9" name="object 349"/>
          <p:cNvSpPr/>
          <p:nvPr/>
        </p:nvSpPr>
        <p:spPr>
          <a:xfrm>
            <a:off x="11781421" y="123697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0" name="object 350"/>
          <p:cNvSpPr/>
          <p:nvPr/>
        </p:nvSpPr>
        <p:spPr>
          <a:xfrm>
            <a:off x="11957473" y="123697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1" name="object 351"/>
          <p:cNvSpPr/>
          <p:nvPr/>
        </p:nvSpPr>
        <p:spPr>
          <a:xfrm>
            <a:off x="12133524" y="123697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2" name="object 352"/>
          <p:cNvSpPr/>
          <p:nvPr/>
        </p:nvSpPr>
        <p:spPr>
          <a:xfrm>
            <a:off x="10549062" y="14130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3" name="object 353"/>
          <p:cNvSpPr/>
          <p:nvPr/>
        </p:nvSpPr>
        <p:spPr>
          <a:xfrm>
            <a:off x="10725113" y="14130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4" name="object 354"/>
          <p:cNvSpPr/>
          <p:nvPr/>
        </p:nvSpPr>
        <p:spPr>
          <a:xfrm>
            <a:off x="10901164" y="14130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5" name="object 355"/>
          <p:cNvSpPr/>
          <p:nvPr/>
        </p:nvSpPr>
        <p:spPr>
          <a:xfrm>
            <a:off x="11077215" y="14130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6" name="object 356"/>
          <p:cNvSpPr/>
          <p:nvPr/>
        </p:nvSpPr>
        <p:spPr>
          <a:xfrm>
            <a:off x="11253267" y="14130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7" name="object 357"/>
          <p:cNvSpPr/>
          <p:nvPr/>
        </p:nvSpPr>
        <p:spPr>
          <a:xfrm>
            <a:off x="11429319" y="14130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8" name="object 358"/>
          <p:cNvSpPr/>
          <p:nvPr/>
        </p:nvSpPr>
        <p:spPr>
          <a:xfrm>
            <a:off x="11605370" y="14130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9" name="object 359"/>
          <p:cNvSpPr/>
          <p:nvPr/>
        </p:nvSpPr>
        <p:spPr>
          <a:xfrm>
            <a:off x="11781421" y="14130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0" name="object 360"/>
          <p:cNvSpPr/>
          <p:nvPr/>
        </p:nvSpPr>
        <p:spPr>
          <a:xfrm>
            <a:off x="11957473" y="14130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1" name="object 361"/>
          <p:cNvSpPr/>
          <p:nvPr/>
        </p:nvSpPr>
        <p:spPr>
          <a:xfrm>
            <a:off x="12133524" y="14130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2" name="object 362"/>
          <p:cNvSpPr/>
          <p:nvPr/>
        </p:nvSpPr>
        <p:spPr>
          <a:xfrm>
            <a:off x="10549062" y="15890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3" name="object 363"/>
          <p:cNvSpPr/>
          <p:nvPr/>
        </p:nvSpPr>
        <p:spPr>
          <a:xfrm>
            <a:off x="10725113" y="15890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4" name="object 364"/>
          <p:cNvSpPr/>
          <p:nvPr/>
        </p:nvSpPr>
        <p:spPr>
          <a:xfrm>
            <a:off x="10901164" y="15890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5" name="object 365"/>
          <p:cNvSpPr/>
          <p:nvPr/>
        </p:nvSpPr>
        <p:spPr>
          <a:xfrm>
            <a:off x="11077215" y="15890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6" name="object 366"/>
          <p:cNvSpPr/>
          <p:nvPr/>
        </p:nvSpPr>
        <p:spPr>
          <a:xfrm>
            <a:off x="11253267" y="15890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7" name="object 367"/>
          <p:cNvSpPr/>
          <p:nvPr/>
        </p:nvSpPr>
        <p:spPr>
          <a:xfrm>
            <a:off x="11429319" y="15890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8" name="object 368"/>
          <p:cNvSpPr/>
          <p:nvPr/>
        </p:nvSpPr>
        <p:spPr>
          <a:xfrm>
            <a:off x="11605370" y="15890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9" name="object 369"/>
          <p:cNvSpPr/>
          <p:nvPr/>
        </p:nvSpPr>
        <p:spPr>
          <a:xfrm>
            <a:off x="11781421" y="15890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0" name="object 370"/>
          <p:cNvSpPr/>
          <p:nvPr/>
        </p:nvSpPr>
        <p:spPr>
          <a:xfrm>
            <a:off x="11957473" y="15890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1" name="object 371"/>
          <p:cNvSpPr/>
          <p:nvPr/>
        </p:nvSpPr>
        <p:spPr>
          <a:xfrm>
            <a:off x="12133524" y="15890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2" name="object 372"/>
          <p:cNvSpPr/>
          <p:nvPr/>
        </p:nvSpPr>
        <p:spPr>
          <a:xfrm>
            <a:off x="10549062" y="17651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3" name="object 373"/>
          <p:cNvSpPr/>
          <p:nvPr/>
        </p:nvSpPr>
        <p:spPr>
          <a:xfrm>
            <a:off x="10725113" y="17651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4" name="object 374"/>
          <p:cNvSpPr/>
          <p:nvPr/>
        </p:nvSpPr>
        <p:spPr>
          <a:xfrm>
            <a:off x="10901164" y="17651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5" name="object 375"/>
          <p:cNvSpPr/>
          <p:nvPr/>
        </p:nvSpPr>
        <p:spPr>
          <a:xfrm>
            <a:off x="11077215" y="17651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6" name="object 376"/>
          <p:cNvSpPr/>
          <p:nvPr/>
        </p:nvSpPr>
        <p:spPr>
          <a:xfrm>
            <a:off x="11253267" y="17651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7" name="object 377"/>
          <p:cNvSpPr/>
          <p:nvPr/>
        </p:nvSpPr>
        <p:spPr>
          <a:xfrm>
            <a:off x="11429319" y="17651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8" name="object 378"/>
          <p:cNvSpPr/>
          <p:nvPr/>
        </p:nvSpPr>
        <p:spPr>
          <a:xfrm>
            <a:off x="11605370" y="17651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9" name="object 379"/>
          <p:cNvSpPr/>
          <p:nvPr/>
        </p:nvSpPr>
        <p:spPr>
          <a:xfrm>
            <a:off x="11781421" y="17651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0" name="object 380"/>
          <p:cNvSpPr/>
          <p:nvPr/>
        </p:nvSpPr>
        <p:spPr>
          <a:xfrm>
            <a:off x="11957473" y="17651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1" name="object 381"/>
          <p:cNvSpPr/>
          <p:nvPr/>
        </p:nvSpPr>
        <p:spPr>
          <a:xfrm>
            <a:off x="12133524" y="17651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2" name="object 382"/>
          <p:cNvSpPr/>
          <p:nvPr/>
        </p:nvSpPr>
        <p:spPr>
          <a:xfrm>
            <a:off x="10549062" y="19411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3" name="object 383"/>
          <p:cNvSpPr/>
          <p:nvPr/>
        </p:nvSpPr>
        <p:spPr>
          <a:xfrm>
            <a:off x="10725113" y="19411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4" name="object 384"/>
          <p:cNvSpPr/>
          <p:nvPr/>
        </p:nvSpPr>
        <p:spPr>
          <a:xfrm>
            <a:off x="10901164" y="19411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5" name="object 385"/>
          <p:cNvSpPr/>
          <p:nvPr/>
        </p:nvSpPr>
        <p:spPr>
          <a:xfrm>
            <a:off x="11077215" y="19411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6" name="object 386"/>
          <p:cNvSpPr/>
          <p:nvPr/>
        </p:nvSpPr>
        <p:spPr>
          <a:xfrm>
            <a:off x="11253267" y="19411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7" name="object 387"/>
          <p:cNvSpPr/>
          <p:nvPr/>
        </p:nvSpPr>
        <p:spPr>
          <a:xfrm>
            <a:off x="11429319" y="19411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8" name="object 388"/>
          <p:cNvSpPr/>
          <p:nvPr/>
        </p:nvSpPr>
        <p:spPr>
          <a:xfrm>
            <a:off x="11605370" y="19411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9" name="object 389"/>
          <p:cNvSpPr/>
          <p:nvPr/>
        </p:nvSpPr>
        <p:spPr>
          <a:xfrm>
            <a:off x="11781421" y="19411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0" name="object 390"/>
          <p:cNvSpPr/>
          <p:nvPr/>
        </p:nvSpPr>
        <p:spPr>
          <a:xfrm>
            <a:off x="11957473" y="19411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1" name="object 391"/>
          <p:cNvSpPr/>
          <p:nvPr/>
        </p:nvSpPr>
        <p:spPr>
          <a:xfrm>
            <a:off x="12133524" y="19411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2" name="object 392"/>
          <p:cNvSpPr/>
          <p:nvPr/>
        </p:nvSpPr>
        <p:spPr>
          <a:xfrm>
            <a:off x="10549062" y="21172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3" name="object 393"/>
          <p:cNvSpPr/>
          <p:nvPr/>
        </p:nvSpPr>
        <p:spPr>
          <a:xfrm>
            <a:off x="10725113" y="21172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4" name="object 394"/>
          <p:cNvSpPr/>
          <p:nvPr/>
        </p:nvSpPr>
        <p:spPr>
          <a:xfrm>
            <a:off x="10901164" y="21172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5" name="object 395"/>
          <p:cNvSpPr/>
          <p:nvPr/>
        </p:nvSpPr>
        <p:spPr>
          <a:xfrm>
            <a:off x="11077215" y="21172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6" name="object 396"/>
          <p:cNvSpPr/>
          <p:nvPr/>
        </p:nvSpPr>
        <p:spPr>
          <a:xfrm>
            <a:off x="11253267" y="21172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7" name="object 397"/>
          <p:cNvSpPr/>
          <p:nvPr/>
        </p:nvSpPr>
        <p:spPr>
          <a:xfrm>
            <a:off x="11429319" y="21172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8" name="object 398"/>
          <p:cNvSpPr/>
          <p:nvPr/>
        </p:nvSpPr>
        <p:spPr>
          <a:xfrm>
            <a:off x="11605370" y="21172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9" name="object 399"/>
          <p:cNvSpPr/>
          <p:nvPr/>
        </p:nvSpPr>
        <p:spPr>
          <a:xfrm>
            <a:off x="11781421" y="21172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0" name="object 400"/>
          <p:cNvSpPr/>
          <p:nvPr/>
        </p:nvSpPr>
        <p:spPr>
          <a:xfrm>
            <a:off x="11957473" y="21172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1" name="object 401"/>
          <p:cNvSpPr/>
          <p:nvPr/>
        </p:nvSpPr>
        <p:spPr>
          <a:xfrm>
            <a:off x="12133524" y="21172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2" name="object 402"/>
          <p:cNvSpPr/>
          <p:nvPr/>
        </p:nvSpPr>
        <p:spPr>
          <a:xfrm>
            <a:off x="10549062" y="23059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3" name="object 403"/>
          <p:cNvSpPr/>
          <p:nvPr/>
        </p:nvSpPr>
        <p:spPr>
          <a:xfrm>
            <a:off x="10725113" y="23059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4" name="object 404"/>
          <p:cNvSpPr/>
          <p:nvPr/>
        </p:nvSpPr>
        <p:spPr>
          <a:xfrm>
            <a:off x="10901164" y="23059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5" name="object 405"/>
          <p:cNvSpPr/>
          <p:nvPr/>
        </p:nvSpPr>
        <p:spPr>
          <a:xfrm>
            <a:off x="11077215" y="23059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6" name="object 406"/>
          <p:cNvSpPr/>
          <p:nvPr/>
        </p:nvSpPr>
        <p:spPr>
          <a:xfrm>
            <a:off x="11253267" y="23059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7" name="object 407"/>
          <p:cNvSpPr/>
          <p:nvPr/>
        </p:nvSpPr>
        <p:spPr>
          <a:xfrm>
            <a:off x="11429319" y="23059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8" name="object 408"/>
          <p:cNvSpPr/>
          <p:nvPr/>
        </p:nvSpPr>
        <p:spPr>
          <a:xfrm>
            <a:off x="11605370" y="23059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9" name="object 409"/>
          <p:cNvSpPr/>
          <p:nvPr/>
        </p:nvSpPr>
        <p:spPr>
          <a:xfrm>
            <a:off x="11781421" y="23059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0" name="object 410"/>
          <p:cNvSpPr/>
          <p:nvPr/>
        </p:nvSpPr>
        <p:spPr>
          <a:xfrm>
            <a:off x="11957473" y="23059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1" name="object 411"/>
          <p:cNvSpPr/>
          <p:nvPr/>
        </p:nvSpPr>
        <p:spPr>
          <a:xfrm>
            <a:off x="12133524" y="23059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2" name="object 412"/>
          <p:cNvSpPr/>
          <p:nvPr/>
        </p:nvSpPr>
        <p:spPr>
          <a:xfrm>
            <a:off x="10549062" y="248203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3" name="object 413"/>
          <p:cNvSpPr/>
          <p:nvPr/>
        </p:nvSpPr>
        <p:spPr>
          <a:xfrm>
            <a:off x="10725113" y="248203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4" name="object 414"/>
          <p:cNvSpPr/>
          <p:nvPr/>
        </p:nvSpPr>
        <p:spPr>
          <a:xfrm>
            <a:off x="10901164" y="248203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5" name="object 415"/>
          <p:cNvSpPr/>
          <p:nvPr/>
        </p:nvSpPr>
        <p:spPr>
          <a:xfrm>
            <a:off x="11077215" y="248203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6" name="object 416"/>
          <p:cNvSpPr/>
          <p:nvPr/>
        </p:nvSpPr>
        <p:spPr>
          <a:xfrm>
            <a:off x="11253267" y="248203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7" name="object 417"/>
          <p:cNvSpPr/>
          <p:nvPr/>
        </p:nvSpPr>
        <p:spPr>
          <a:xfrm>
            <a:off x="11429319" y="248203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8" name="object 418"/>
          <p:cNvSpPr/>
          <p:nvPr/>
        </p:nvSpPr>
        <p:spPr>
          <a:xfrm>
            <a:off x="11605370" y="248203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9" name="object 419"/>
          <p:cNvSpPr/>
          <p:nvPr/>
        </p:nvSpPr>
        <p:spPr>
          <a:xfrm>
            <a:off x="11781421" y="248203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0" name="object 420"/>
          <p:cNvSpPr/>
          <p:nvPr/>
        </p:nvSpPr>
        <p:spPr>
          <a:xfrm>
            <a:off x="11957473" y="248203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1" name="object 421"/>
          <p:cNvSpPr/>
          <p:nvPr/>
        </p:nvSpPr>
        <p:spPr>
          <a:xfrm>
            <a:off x="12133524" y="248203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2" name="object 422"/>
          <p:cNvSpPr/>
          <p:nvPr/>
        </p:nvSpPr>
        <p:spPr>
          <a:xfrm>
            <a:off x="10549062" y="26580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3" name="object 423"/>
          <p:cNvSpPr/>
          <p:nvPr/>
        </p:nvSpPr>
        <p:spPr>
          <a:xfrm>
            <a:off x="10725113" y="26580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4" name="object 424"/>
          <p:cNvSpPr/>
          <p:nvPr/>
        </p:nvSpPr>
        <p:spPr>
          <a:xfrm>
            <a:off x="10901164" y="26580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5" name="object 425"/>
          <p:cNvSpPr/>
          <p:nvPr/>
        </p:nvSpPr>
        <p:spPr>
          <a:xfrm>
            <a:off x="11077215" y="26580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6" name="object 426"/>
          <p:cNvSpPr/>
          <p:nvPr/>
        </p:nvSpPr>
        <p:spPr>
          <a:xfrm>
            <a:off x="11253267" y="26580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7" name="object 427"/>
          <p:cNvSpPr/>
          <p:nvPr/>
        </p:nvSpPr>
        <p:spPr>
          <a:xfrm>
            <a:off x="11429319" y="26580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8" name="object 428"/>
          <p:cNvSpPr/>
          <p:nvPr/>
        </p:nvSpPr>
        <p:spPr>
          <a:xfrm>
            <a:off x="11605370" y="26580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9" name="object 429"/>
          <p:cNvSpPr/>
          <p:nvPr/>
        </p:nvSpPr>
        <p:spPr>
          <a:xfrm>
            <a:off x="11781421" y="26580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0" name="object 430"/>
          <p:cNvSpPr/>
          <p:nvPr/>
        </p:nvSpPr>
        <p:spPr>
          <a:xfrm>
            <a:off x="11957473" y="26580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1" name="object 431"/>
          <p:cNvSpPr/>
          <p:nvPr/>
        </p:nvSpPr>
        <p:spPr>
          <a:xfrm>
            <a:off x="12133524" y="26580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2" name="object 432"/>
          <p:cNvSpPr/>
          <p:nvPr/>
        </p:nvSpPr>
        <p:spPr>
          <a:xfrm>
            <a:off x="10549062" y="283413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3" name="object 433"/>
          <p:cNvSpPr/>
          <p:nvPr/>
        </p:nvSpPr>
        <p:spPr>
          <a:xfrm>
            <a:off x="10725113" y="283413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4" name="object 434"/>
          <p:cNvSpPr/>
          <p:nvPr/>
        </p:nvSpPr>
        <p:spPr>
          <a:xfrm>
            <a:off x="10901164" y="283413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5" name="object 435"/>
          <p:cNvSpPr/>
          <p:nvPr/>
        </p:nvSpPr>
        <p:spPr>
          <a:xfrm>
            <a:off x="11077215" y="283413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6" name="object 436"/>
          <p:cNvSpPr/>
          <p:nvPr/>
        </p:nvSpPr>
        <p:spPr>
          <a:xfrm>
            <a:off x="11253267" y="283413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7" name="object 437"/>
          <p:cNvSpPr/>
          <p:nvPr/>
        </p:nvSpPr>
        <p:spPr>
          <a:xfrm>
            <a:off x="11429319" y="283413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8" name="object 438"/>
          <p:cNvSpPr/>
          <p:nvPr/>
        </p:nvSpPr>
        <p:spPr>
          <a:xfrm>
            <a:off x="11605370" y="283413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9" name="object 439"/>
          <p:cNvSpPr/>
          <p:nvPr/>
        </p:nvSpPr>
        <p:spPr>
          <a:xfrm>
            <a:off x="11781421" y="283413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0" name="object 440"/>
          <p:cNvSpPr/>
          <p:nvPr/>
        </p:nvSpPr>
        <p:spPr>
          <a:xfrm>
            <a:off x="11957473" y="283413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1" name="object 441"/>
          <p:cNvSpPr/>
          <p:nvPr/>
        </p:nvSpPr>
        <p:spPr>
          <a:xfrm>
            <a:off x="12133524" y="283413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2" name="object 442"/>
          <p:cNvSpPr/>
          <p:nvPr/>
        </p:nvSpPr>
        <p:spPr>
          <a:xfrm>
            <a:off x="10549062" y="301018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3" name="object 443"/>
          <p:cNvSpPr/>
          <p:nvPr/>
        </p:nvSpPr>
        <p:spPr>
          <a:xfrm>
            <a:off x="10725113" y="301018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4" name="object 444"/>
          <p:cNvSpPr/>
          <p:nvPr/>
        </p:nvSpPr>
        <p:spPr>
          <a:xfrm>
            <a:off x="10901164" y="301018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5" name="object 445"/>
          <p:cNvSpPr/>
          <p:nvPr/>
        </p:nvSpPr>
        <p:spPr>
          <a:xfrm>
            <a:off x="11077215" y="301018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6" name="object 446"/>
          <p:cNvSpPr/>
          <p:nvPr/>
        </p:nvSpPr>
        <p:spPr>
          <a:xfrm>
            <a:off x="11253267" y="301018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7" name="object 447"/>
          <p:cNvSpPr/>
          <p:nvPr/>
        </p:nvSpPr>
        <p:spPr>
          <a:xfrm>
            <a:off x="11429319" y="301018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8" name="object 448"/>
          <p:cNvSpPr/>
          <p:nvPr/>
        </p:nvSpPr>
        <p:spPr>
          <a:xfrm>
            <a:off x="11605370" y="301018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9" name="object 449"/>
          <p:cNvSpPr/>
          <p:nvPr/>
        </p:nvSpPr>
        <p:spPr>
          <a:xfrm>
            <a:off x="11781421" y="301018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0" name="object 450"/>
          <p:cNvSpPr/>
          <p:nvPr/>
        </p:nvSpPr>
        <p:spPr>
          <a:xfrm>
            <a:off x="11957473" y="301018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1" name="object 451"/>
          <p:cNvSpPr/>
          <p:nvPr/>
        </p:nvSpPr>
        <p:spPr>
          <a:xfrm>
            <a:off x="12133524" y="301018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2" name="object 452"/>
          <p:cNvSpPr/>
          <p:nvPr/>
        </p:nvSpPr>
        <p:spPr>
          <a:xfrm>
            <a:off x="10549062" y="318623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3" name="object 453"/>
          <p:cNvSpPr/>
          <p:nvPr/>
        </p:nvSpPr>
        <p:spPr>
          <a:xfrm>
            <a:off x="10725113" y="318623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4" name="object 454"/>
          <p:cNvSpPr/>
          <p:nvPr/>
        </p:nvSpPr>
        <p:spPr>
          <a:xfrm>
            <a:off x="10901164" y="318623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5" name="object 455"/>
          <p:cNvSpPr/>
          <p:nvPr/>
        </p:nvSpPr>
        <p:spPr>
          <a:xfrm>
            <a:off x="11077215" y="318623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6" name="object 456"/>
          <p:cNvSpPr/>
          <p:nvPr/>
        </p:nvSpPr>
        <p:spPr>
          <a:xfrm>
            <a:off x="11253267" y="318623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7" name="object 457"/>
          <p:cNvSpPr/>
          <p:nvPr/>
        </p:nvSpPr>
        <p:spPr>
          <a:xfrm>
            <a:off x="11429319" y="318623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8" name="object 458"/>
          <p:cNvSpPr/>
          <p:nvPr/>
        </p:nvSpPr>
        <p:spPr>
          <a:xfrm>
            <a:off x="11605370" y="318623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9" name="object 459"/>
          <p:cNvSpPr/>
          <p:nvPr/>
        </p:nvSpPr>
        <p:spPr>
          <a:xfrm>
            <a:off x="11781421" y="318623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0" name="object 460"/>
          <p:cNvSpPr/>
          <p:nvPr/>
        </p:nvSpPr>
        <p:spPr>
          <a:xfrm>
            <a:off x="11957473" y="318623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1" name="object 461"/>
          <p:cNvSpPr/>
          <p:nvPr/>
        </p:nvSpPr>
        <p:spPr>
          <a:xfrm>
            <a:off x="12133524" y="318623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2" name="object 462"/>
          <p:cNvSpPr/>
          <p:nvPr/>
        </p:nvSpPr>
        <p:spPr>
          <a:xfrm>
            <a:off x="10549062" y="336228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3" name="object 463"/>
          <p:cNvSpPr/>
          <p:nvPr/>
        </p:nvSpPr>
        <p:spPr>
          <a:xfrm>
            <a:off x="10725113" y="336228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4" name="object 464"/>
          <p:cNvSpPr/>
          <p:nvPr/>
        </p:nvSpPr>
        <p:spPr>
          <a:xfrm>
            <a:off x="10901164" y="336228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5" name="object 465"/>
          <p:cNvSpPr/>
          <p:nvPr/>
        </p:nvSpPr>
        <p:spPr>
          <a:xfrm>
            <a:off x="11077215" y="336228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6" name="object 466"/>
          <p:cNvSpPr/>
          <p:nvPr/>
        </p:nvSpPr>
        <p:spPr>
          <a:xfrm>
            <a:off x="11253267" y="336228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7" name="object 467"/>
          <p:cNvSpPr/>
          <p:nvPr/>
        </p:nvSpPr>
        <p:spPr>
          <a:xfrm>
            <a:off x="11429319" y="336228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8" name="object 468"/>
          <p:cNvSpPr/>
          <p:nvPr/>
        </p:nvSpPr>
        <p:spPr>
          <a:xfrm>
            <a:off x="11605370" y="336228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9" name="object 469"/>
          <p:cNvSpPr/>
          <p:nvPr/>
        </p:nvSpPr>
        <p:spPr>
          <a:xfrm>
            <a:off x="11781421" y="336228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0" name="object 470"/>
          <p:cNvSpPr/>
          <p:nvPr/>
        </p:nvSpPr>
        <p:spPr>
          <a:xfrm>
            <a:off x="11957473" y="336228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1" name="object 471"/>
          <p:cNvSpPr/>
          <p:nvPr/>
        </p:nvSpPr>
        <p:spPr>
          <a:xfrm>
            <a:off x="12133524" y="336228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2" name="object 472"/>
          <p:cNvSpPr/>
          <p:nvPr/>
        </p:nvSpPr>
        <p:spPr>
          <a:xfrm>
            <a:off x="10549062" y="353834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3" name="object 473"/>
          <p:cNvSpPr/>
          <p:nvPr/>
        </p:nvSpPr>
        <p:spPr>
          <a:xfrm>
            <a:off x="10725113" y="353834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4" name="object 474"/>
          <p:cNvSpPr/>
          <p:nvPr/>
        </p:nvSpPr>
        <p:spPr>
          <a:xfrm>
            <a:off x="10901164" y="353834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5" name="object 475"/>
          <p:cNvSpPr/>
          <p:nvPr/>
        </p:nvSpPr>
        <p:spPr>
          <a:xfrm>
            <a:off x="11077215" y="353834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6" name="object 476"/>
          <p:cNvSpPr/>
          <p:nvPr/>
        </p:nvSpPr>
        <p:spPr>
          <a:xfrm>
            <a:off x="11253267" y="353834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7" name="object 477"/>
          <p:cNvSpPr/>
          <p:nvPr/>
        </p:nvSpPr>
        <p:spPr>
          <a:xfrm>
            <a:off x="11429319" y="353834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8" name="object 478"/>
          <p:cNvSpPr/>
          <p:nvPr/>
        </p:nvSpPr>
        <p:spPr>
          <a:xfrm>
            <a:off x="11605370" y="353834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9" name="object 479"/>
          <p:cNvSpPr/>
          <p:nvPr/>
        </p:nvSpPr>
        <p:spPr>
          <a:xfrm>
            <a:off x="11781421" y="353834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0" name="object 480"/>
          <p:cNvSpPr/>
          <p:nvPr/>
        </p:nvSpPr>
        <p:spPr>
          <a:xfrm>
            <a:off x="11957473" y="353834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1" name="object 481"/>
          <p:cNvSpPr/>
          <p:nvPr/>
        </p:nvSpPr>
        <p:spPr>
          <a:xfrm>
            <a:off x="12133524" y="353834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2" name="object 482"/>
          <p:cNvSpPr/>
          <p:nvPr/>
        </p:nvSpPr>
        <p:spPr>
          <a:xfrm>
            <a:off x="10549062" y="37143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3" name="object 483"/>
          <p:cNvSpPr/>
          <p:nvPr/>
        </p:nvSpPr>
        <p:spPr>
          <a:xfrm>
            <a:off x="10725113" y="37143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4" name="object 484"/>
          <p:cNvSpPr/>
          <p:nvPr/>
        </p:nvSpPr>
        <p:spPr>
          <a:xfrm>
            <a:off x="10901164" y="37143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5" name="object 485"/>
          <p:cNvSpPr/>
          <p:nvPr/>
        </p:nvSpPr>
        <p:spPr>
          <a:xfrm>
            <a:off x="11077215" y="37143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6" name="object 486"/>
          <p:cNvSpPr/>
          <p:nvPr/>
        </p:nvSpPr>
        <p:spPr>
          <a:xfrm>
            <a:off x="11253267" y="37143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7" name="object 487"/>
          <p:cNvSpPr/>
          <p:nvPr/>
        </p:nvSpPr>
        <p:spPr>
          <a:xfrm>
            <a:off x="11429319" y="37143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8" name="object 488"/>
          <p:cNvSpPr/>
          <p:nvPr/>
        </p:nvSpPr>
        <p:spPr>
          <a:xfrm>
            <a:off x="11605370" y="37143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9" name="object 489"/>
          <p:cNvSpPr/>
          <p:nvPr/>
        </p:nvSpPr>
        <p:spPr>
          <a:xfrm>
            <a:off x="11781421" y="37143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0" name="object 490"/>
          <p:cNvSpPr/>
          <p:nvPr/>
        </p:nvSpPr>
        <p:spPr>
          <a:xfrm>
            <a:off x="11957473" y="37143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1" name="object 491"/>
          <p:cNvSpPr/>
          <p:nvPr/>
        </p:nvSpPr>
        <p:spPr>
          <a:xfrm>
            <a:off x="12133524" y="37143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2" name="object 492"/>
          <p:cNvSpPr/>
          <p:nvPr/>
        </p:nvSpPr>
        <p:spPr>
          <a:xfrm>
            <a:off x="10549062" y="38904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3" name="object 493"/>
          <p:cNvSpPr/>
          <p:nvPr/>
        </p:nvSpPr>
        <p:spPr>
          <a:xfrm>
            <a:off x="10725113" y="38904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4" name="object 494"/>
          <p:cNvSpPr/>
          <p:nvPr/>
        </p:nvSpPr>
        <p:spPr>
          <a:xfrm>
            <a:off x="10901164" y="38904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5" name="object 495"/>
          <p:cNvSpPr/>
          <p:nvPr/>
        </p:nvSpPr>
        <p:spPr>
          <a:xfrm>
            <a:off x="11077215" y="38904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6" name="object 496"/>
          <p:cNvSpPr/>
          <p:nvPr/>
        </p:nvSpPr>
        <p:spPr>
          <a:xfrm>
            <a:off x="11253267" y="38904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7" name="object 497"/>
          <p:cNvSpPr/>
          <p:nvPr/>
        </p:nvSpPr>
        <p:spPr>
          <a:xfrm>
            <a:off x="11429319" y="38904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8" name="object 498"/>
          <p:cNvSpPr/>
          <p:nvPr/>
        </p:nvSpPr>
        <p:spPr>
          <a:xfrm>
            <a:off x="11605370" y="38904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9" name="object 499"/>
          <p:cNvSpPr/>
          <p:nvPr/>
        </p:nvSpPr>
        <p:spPr>
          <a:xfrm>
            <a:off x="11781421" y="38904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0" name="object 500"/>
          <p:cNvSpPr/>
          <p:nvPr/>
        </p:nvSpPr>
        <p:spPr>
          <a:xfrm>
            <a:off x="11957473" y="38904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1" name="object 501"/>
          <p:cNvSpPr/>
          <p:nvPr/>
        </p:nvSpPr>
        <p:spPr>
          <a:xfrm>
            <a:off x="12133524" y="38904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2" name="object 502"/>
          <p:cNvSpPr/>
          <p:nvPr/>
        </p:nvSpPr>
        <p:spPr>
          <a:xfrm>
            <a:off x="10549062" y="40664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3" name="object 503"/>
          <p:cNvSpPr/>
          <p:nvPr/>
        </p:nvSpPr>
        <p:spPr>
          <a:xfrm>
            <a:off x="10725113" y="40664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4" name="object 504"/>
          <p:cNvSpPr/>
          <p:nvPr/>
        </p:nvSpPr>
        <p:spPr>
          <a:xfrm>
            <a:off x="10901164" y="40664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5" name="object 505"/>
          <p:cNvSpPr/>
          <p:nvPr/>
        </p:nvSpPr>
        <p:spPr>
          <a:xfrm>
            <a:off x="11077215" y="40664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6" name="object 506"/>
          <p:cNvSpPr/>
          <p:nvPr/>
        </p:nvSpPr>
        <p:spPr>
          <a:xfrm>
            <a:off x="11253267" y="40664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7" name="object 507"/>
          <p:cNvSpPr/>
          <p:nvPr/>
        </p:nvSpPr>
        <p:spPr>
          <a:xfrm>
            <a:off x="11429319" y="40664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8" name="object 508"/>
          <p:cNvSpPr/>
          <p:nvPr/>
        </p:nvSpPr>
        <p:spPr>
          <a:xfrm>
            <a:off x="11605370" y="40664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9" name="object 509"/>
          <p:cNvSpPr/>
          <p:nvPr/>
        </p:nvSpPr>
        <p:spPr>
          <a:xfrm>
            <a:off x="11781421" y="40664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0" name="object 510"/>
          <p:cNvSpPr/>
          <p:nvPr/>
        </p:nvSpPr>
        <p:spPr>
          <a:xfrm>
            <a:off x="11957473" y="40664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1" name="object 511"/>
          <p:cNvSpPr/>
          <p:nvPr/>
        </p:nvSpPr>
        <p:spPr>
          <a:xfrm>
            <a:off x="12133524" y="40664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2" name="object 512"/>
          <p:cNvSpPr/>
          <p:nvPr/>
        </p:nvSpPr>
        <p:spPr>
          <a:xfrm>
            <a:off x="10549062" y="42425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3" name="object 513"/>
          <p:cNvSpPr/>
          <p:nvPr/>
        </p:nvSpPr>
        <p:spPr>
          <a:xfrm>
            <a:off x="10725113" y="42425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4" name="object 514"/>
          <p:cNvSpPr/>
          <p:nvPr/>
        </p:nvSpPr>
        <p:spPr>
          <a:xfrm>
            <a:off x="10901164" y="42425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5" name="object 515"/>
          <p:cNvSpPr/>
          <p:nvPr/>
        </p:nvSpPr>
        <p:spPr>
          <a:xfrm>
            <a:off x="11077215" y="42425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6" name="object 516"/>
          <p:cNvSpPr/>
          <p:nvPr/>
        </p:nvSpPr>
        <p:spPr>
          <a:xfrm>
            <a:off x="11253267" y="42425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7" name="object 517"/>
          <p:cNvSpPr/>
          <p:nvPr/>
        </p:nvSpPr>
        <p:spPr>
          <a:xfrm>
            <a:off x="11429319" y="42425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8" name="object 518"/>
          <p:cNvSpPr/>
          <p:nvPr/>
        </p:nvSpPr>
        <p:spPr>
          <a:xfrm>
            <a:off x="11605370" y="42425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9" name="object 519"/>
          <p:cNvSpPr/>
          <p:nvPr/>
        </p:nvSpPr>
        <p:spPr>
          <a:xfrm>
            <a:off x="11781421" y="42425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0" name="object 520"/>
          <p:cNvSpPr/>
          <p:nvPr/>
        </p:nvSpPr>
        <p:spPr>
          <a:xfrm>
            <a:off x="11957473" y="42425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1" name="object 521"/>
          <p:cNvSpPr/>
          <p:nvPr/>
        </p:nvSpPr>
        <p:spPr>
          <a:xfrm>
            <a:off x="12133524" y="42425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2" name="object 522"/>
          <p:cNvSpPr/>
          <p:nvPr/>
        </p:nvSpPr>
        <p:spPr>
          <a:xfrm>
            <a:off x="10549062" y="441859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3" name="object 523"/>
          <p:cNvSpPr/>
          <p:nvPr/>
        </p:nvSpPr>
        <p:spPr>
          <a:xfrm>
            <a:off x="10725113" y="441859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4" name="object 524"/>
          <p:cNvSpPr/>
          <p:nvPr/>
        </p:nvSpPr>
        <p:spPr>
          <a:xfrm>
            <a:off x="10901164" y="441859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5" name="object 525"/>
          <p:cNvSpPr/>
          <p:nvPr/>
        </p:nvSpPr>
        <p:spPr>
          <a:xfrm>
            <a:off x="11077215" y="441859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6" name="object 526"/>
          <p:cNvSpPr/>
          <p:nvPr/>
        </p:nvSpPr>
        <p:spPr>
          <a:xfrm>
            <a:off x="11253267" y="441859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7" name="object 527"/>
          <p:cNvSpPr/>
          <p:nvPr/>
        </p:nvSpPr>
        <p:spPr>
          <a:xfrm>
            <a:off x="11429319" y="441859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8" name="object 528"/>
          <p:cNvSpPr/>
          <p:nvPr/>
        </p:nvSpPr>
        <p:spPr>
          <a:xfrm>
            <a:off x="11605370" y="441859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9" name="object 529"/>
          <p:cNvSpPr/>
          <p:nvPr/>
        </p:nvSpPr>
        <p:spPr>
          <a:xfrm>
            <a:off x="11781421" y="441859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0" name="object 530"/>
          <p:cNvSpPr/>
          <p:nvPr/>
        </p:nvSpPr>
        <p:spPr>
          <a:xfrm>
            <a:off x="11957473" y="441859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1" name="object 531"/>
          <p:cNvSpPr/>
          <p:nvPr/>
        </p:nvSpPr>
        <p:spPr>
          <a:xfrm>
            <a:off x="12133524" y="441859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2" name="object 532"/>
          <p:cNvSpPr/>
          <p:nvPr/>
        </p:nvSpPr>
        <p:spPr>
          <a:xfrm>
            <a:off x="10549062" y="459464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3" name="object 533"/>
          <p:cNvSpPr/>
          <p:nvPr/>
        </p:nvSpPr>
        <p:spPr>
          <a:xfrm>
            <a:off x="10725113" y="459464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4" name="object 534"/>
          <p:cNvSpPr/>
          <p:nvPr/>
        </p:nvSpPr>
        <p:spPr>
          <a:xfrm>
            <a:off x="10901164" y="459464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5" name="object 535"/>
          <p:cNvSpPr/>
          <p:nvPr/>
        </p:nvSpPr>
        <p:spPr>
          <a:xfrm>
            <a:off x="11077215" y="459464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6" name="object 536"/>
          <p:cNvSpPr/>
          <p:nvPr/>
        </p:nvSpPr>
        <p:spPr>
          <a:xfrm>
            <a:off x="11253267" y="459464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7" name="object 537"/>
          <p:cNvSpPr/>
          <p:nvPr/>
        </p:nvSpPr>
        <p:spPr>
          <a:xfrm>
            <a:off x="11429319" y="459464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8" name="object 538"/>
          <p:cNvSpPr/>
          <p:nvPr/>
        </p:nvSpPr>
        <p:spPr>
          <a:xfrm>
            <a:off x="11605370" y="459464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9" name="object 539"/>
          <p:cNvSpPr/>
          <p:nvPr/>
        </p:nvSpPr>
        <p:spPr>
          <a:xfrm>
            <a:off x="11781421" y="459464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40" name="object 540"/>
          <p:cNvSpPr/>
          <p:nvPr/>
        </p:nvSpPr>
        <p:spPr>
          <a:xfrm>
            <a:off x="11957473" y="459464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41" name="object 541"/>
          <p:cNvSpPr/>
          <p:nvPr/>
        </p:nvSpPr>
        <p:spPr>
          <a:xfrm>
            <a:off x="12133524" y="459464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42" name="object 542"/>
          <p:cNvSpPr/>
          <p:nvPr/>
        </p:nvSpPr>
        <p:spPr>
          <a:xfrm>
            <a:off x="10549062" y="477069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43" name="object 543"/>
          <p:cNvSpPr/>
          <p:nvPr/>
        </p:nvSpPr>
        <p:spPr>
          <a:xfrm>
            <a:off x="10725113" y="477069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44" name="object 544"/>
          <p:cNvSpPr/>
          <p:nvPr/>
        </p:nvSpPr>
        <p:spPr>
          <a:xfrm>
            <a:off x="10901164" y="477069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45" name="object 545"/>
          <p:cNvSpPr/>
          <p:nvPr/>
        </p:nvSpPr>
        <p:spPr>
          <a:xfrm>
            <a:off x="11077215" y="477069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46" name="object 546"/>
          <p:cNvSpPr/>
          <p:nvPr/>
        </p:nvSpPr>
        <p:spPr>
          <a:xfrm>
            <a:off x="11253267" y="477069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47" name="object 547"/>
          <p:cNvSpPr/>
          <p:nvPr/>
        </p:nvSpPr>
        <p:spPr>
          <a:xfrm>
            <a:off x="11429319" y="477069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48" name="object 548"/>
          <p:cNvSpPr/>
          <p:nvPr/>
        </p:nvSpPr>
        <p:spPr>
          <a:xfrm>
            <a:off x="11605370" y="477069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49" name="object 549"/>
          <p:cNvSpPr/>
          <p:nvPr/>
        </p:nvSpPr>
        <p:spPr>
          <a:xfrm>
            <a:off x="11781421" y="477069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50" name="object 550"/>
          <p:cNvSpPr/>
          <p:nvPr/>
        </p:nvSpPr>
        <p:spPr>
          <a:xfrm>
            <a:off x="11957473" y="477069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51" name="object 551"/>
          <p:cNvSpPr/>
          <p:nvPr/>
        </p:nvSpPr>
        <p:spPr>
          <a:xfrm>
            <a:off x="12133524" y="477069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52" name="object 552"/>
          <p:cNvSpPr txBox="1">
            <a:spLocks noGrp="1"/>
          </p:cNvSpPr>
          <p:nvPr>
            <p:ph type="title"/>
          </p:nvPr>
        </p:nvSpPr>
        <p:spPr>
          <a:xfrm>
            <a:off x="1487432" y="1752476"/>
            <a:ext cx="9920374" cy="502552"/>
          </a:xfrm>
          <a:prstGeom prst="rect">
            <a:avLst/>
          </a:prstGeom>
        </p:spPr>
        <p:txBody>
          <a:bodyPr vert="horz" wrap="square" lIns="0" tIns="10012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79"/>
              </a:spcBef>
            </a:pPr>
            <a:r>
              <a:rPr lang="pt-BR" sz="3200" b="1" spc="-27" dirty="0">
                <a:latin typeface="Montserrat-SemiBold"/>
                <a:cs typeface="Montserrat-SemiBold"/>
              </a:rPr>
              <a:t>Desenvolvimento/Tecnologias</a:t>
            </a:r>
            <a:endParaRPr sz="3200" dirty="0">
              <a:latin typeface="Montserrat"/>
              <a:cs typeface="Montserrat"/>
            </a:endParaRPr>
          </a:p>
        </p:txBody>
      </p:sp>
      <p:sp>
        <p:nvSpPr>
          <p:cNvPr id="553" name="object 553"/>
          <p:cNvSpPr/>
          <p:nvPr/>
        </p:nvSpPr>
        <p:spPr>
          <a:xfrm>
            <a:off x="6777" y="908018"/>
            <a:ext cx="241435" cy="5079772"/>
          </a:xfrm>
          <a:custGeom>
            <a:avLst/>
            <a:gdLst/>
            <a:ahLst/>
            <a:cxnLst/>
            <a:rect l="l" t="t" r="r" b="b"/>
            <a:pathLst>
              <a:path w="398145" h="8376920">
                <a:moveTo>
                  <a:pt x="397893" y="8376708"/>
                </a:moveTo>
                <a:lnTo>
                  <a:pt x="0" y="8376708"/>
                </a:lnTo>
                <a:lnTo>
                  <a:pt x="0" y="0"/>
                </a:lnTo>
                <a:lnTo>
                  <a:pt x="397893" y="0"/>
                </a:lnTo>
                <a:lnTo>
                  <a:pt x="397893" y="8376708"/>
                </a:lnTo>
                <a:close/>
              </a:path>
            </a:pathLst>
          </a:custGeom>
          <a:solidFill>
            <a:srgbClr val="64101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54" name="object 554"/>
          <p:cNvSpPr txBox="1"/>
          <p:nvPr/>
        </p:nvSpPr>
        <p:spPr>
          <a:xfrm>
            <a:off x="364938" y="788914"/>
            <a:ext cx="102592" cy="12506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7701">
              <a:lnSpc>
                <a:spcPts val="825"/>
              </a:lnSpc>
            </a:pPr>
            <a:r>
              <a:rPr sz="788" spc="-79" dirty="0">
                <a:solidFill>
                  <a:srgbClr val="A81724"/>
                </a:solidFill>
                <a:latin typeface="Arial"/>
                <a:cs typeface="Arial"/>
              </a:rPr>
              <a:t>S</a:t>
            </a:r>
            <a:r>
              <a:rPr sz="788" spc="-64" dirty="0">
                <a:solidFill>
                  <a:srgbClr val="A81724"/>
                </a:solidFill>
                <a:latin typeface="Arial"/>
                <a:cs typeface="Arial"/>
              </a:rPr>
              <a:t> </a:t>
            </a:r>
            <a:r>
              <a:rPr sz="788" spc="-91" dirty="0">
                <a:solidFill>
                  <a:srgbClr val="A81724"/>
                </a:solidFill>
                <a:latin typeface="Arial"/>
                <a:cs typeface="Arial"/>
              </a:rPr>
              <a:t>E</a:t>
            </a:r>
            <a:r>
              <a:rPr sz="788" spc="-79" dirty="0">
                <a:solidFill>
                  <a:srgbClr val="A81724"/>
                </a:solidFill>
                <a:latin typeface="Arial"/>
                <a:cs typeface="Arial"/>
              </a:rPr>
              <a:t> </a:t>
            </a:r>
            <a:r>
              <a:rPr sz="788" spc="21" dirty="0">
                <a:solidFill>
                  <a:srgbClr val="A81724"/>
                </a:solidFill>
                <a:latin typeface="Arial"/>
                <a:cs typeface="Arial"/>
              </a:rPr>
              <a:t>NA</a:t>
            </a:r>
            <a:r>
              <a:rPr sz="788" spc="-76" dirty="0">
                <a:solidFill>
                  <a:srgbClr val="A81724"/>
                </a:solidFill>
                <a:latin typeface="Arial"/>
                <a:cs typeface="Arial"/>
              </a:rPr>
              <a:t> </a:t>
            </a:r>
            <a:r>
              <a:rPr sz="788" spc="-30" dirty="0">
                <a:solidFill>
                  <a:srgbClr val="A81724"/>
                </a:solidFill>
                <a:latin typeface="Arial"/>
                <a:cs typeface="Arial"/>
              </a:rPr>
              <a:t>I</a:t>
            </a:r>
            <a:r>
              <a:rPr sz="788" spc="109" dirty="0">
                <a:solidFill>
                  <a:srgbClr val="A81724"/>
                </a:solidFill>
                <a:latin typeface="Arial"/>
                <a:cs typeface="Arial"/>
              </a:rPr>
              <a:t> </a:t>
            </a:r>
            <a:r>
              <a:rPr sz="788" spc="-30" dirty="0">
                <a:solidFill>
                  <a:srgbClr val="A81724"/>
                </a:solidFill>
                <a:latin typeface="Arial"/>
                <a:cs typeface="Arial"/>
              </a:rPr>
              <a:t>I</a:t>
            </a:r>
            <a:r>
              <a:rPr sz="788" spc="-69" dirty="0">
                <a:solidFill>
                  <a:srgbClr val="A81724"/>
                </a:solidFill>
                <a:latin typeface="Arial"/>
                <a:cs typeface="Arial"/>
              </a:rPr>
              <a:t> </a:t>
            </a:r>
            <a:r>
              <a:rPr sz="788" spc="-42" dirty="0">
                <a:solidFill>
                  <a:srgbClr val="A81724"/>
                </a:solidFill>
                <a:latin typeface="Arial"/>
                <a:cs typeface="Arial"/>
              </a:rPr>
              <a:t>N</a:t>
            </a:r>
            <a:r>
              <a:rPr sz="788" spc="-64" dirty="0">
                <a:solidFill>
                  <a:srgbClr val="A81724"/>
                </a:solidFill>
                <a:latin typeface="Arial"/>
                <a:cs typeface="Arial"/>
              </a:rPr>
              <a:t> </a:t>
            </a:r>
            <a:r>
              <a:rPr sz="788" spc="-55" dirty="0">
                <a:solidFill>
                  <a:srgbClr val="A81724"/>
                </a:solidFill>
                <a:latin typeface="Arial"/>
                <a:cs typeface="Arial"/>
              </a:rPr>
              <a:t>F</a:t>
            </a:r>
            <a:r>
              <a:rPr sz="788" spc="-73" dirty="0">
                <a:solidFill>
                  <a:srgbClr val="A81724"/>
                </a:solidFill>
                <a:latin typeface="Arial"/>
                <a:cs typeface="Arial"/>
              </a:rPr>
              <a:t> </a:t>
            </a:r>
            <a:r>
              <a:rPr sz="788" spc="24" dirty="0">
                <a:solidFill>
                  <a:srgbClr val="A81724"/>
                </a:solidFill>
                <a:latin typeface="Arial"/>
                <a:cs typeface="Arial"/>
              </a:rPr>
              <a:t>O</a:t>
            </a:r>
            <a:r>
              <a:rPr sz="788" spc="-64" dirty="0">
                <a:solidFill>
                  <a:srgbClr val="A81724"/>
                </a:solidFill>
                <a:latin typeface="Arial"/>
                <a:cs typeface="Arial"/>
              </a:rPr>
              <a:t> </a:t>
            </a:r>
            <a:r>
              <a:rPr sz="788" spc="-88" dirty="0">
                <a:solidFill>
                  <a:srgbClr val="A81724"/>
                </a:solidFill>
                <a:latin typeface="Arial"/>
                <a:cs typeface="Arial"/>
              </a:rPr>
              <a:t>R</a:t>
            </a:r>
            <a:r>
              <a:rPr sz="788" spc="-64" dirty="0">
                <a:solidFill>
                  <a:srgbClr val="A81724"/>
                </a:solidFill>
                <a:latin typeface="Arial"/>
                <a:cs typeface="Arial"/>
              </a:rPr>
              <a:t> </a:t>
            </a:r>
            <a:r>
              <a:rPr sz="788" spc="30" dirty="0">
                <a:solidFill>
                  <a:srgbClr val="A81724"/>
                </a:solidFill>
                <a:latin typeface="Arial"/>
                <a:cs typeface="Arial"/>
              </a:rPr>
              <a:t>MÁT</a:t>
            </a:r>
            <a:r>
              <a:rPr sz="788" spc="-69" dirty="0">
                <a:solidFill>
                  <a:srgbClr val="A81724"/>
                </a:solidFill>
                <a:latin typeface="Arial"/>
                <a:cs typeface="Arial"/>
              </a:rPr>
              <a:t> </a:t>
            </a:r>
            <a:r>
              <a:rPr sz="788" spc="-30" dirty="0">
                <a:solidFill>
                  <a:srgbClr val="A81724"/>
                </a:solidFill>
                <a:latin typeface="Arial"/>
                <a:cs typeface="Arial"/>
              </a:rPr>
              <a:t>I</a:t>
            </a:r>
            <a:r>
              <a:rPr sz="788" spc="-67" dirty="0">
                <a:solidFill>
                  <a:srgbClr val="A81724"/>
                </a:solidFill>
                <a:latin typeface="Arial"/>
                <a:cs typeface="Arial"/>
              </a:rPr>
              <a:t> </a:t>
            </a:r>
            <a:r>
              <a:rPr sz="788" spc="45" dirty="0">
                <a:solidFill>
                  <a:srgbClr val="A81724"/>
                </a:solidFill>
                <a:latin typeface="Arial"/>
                <a:cs typeface="Arial"/>
              </a:rPr>
              <a:t>C</a:t>
            </a:r>
            <a:r>
              <a:rPr sz="788" spc="-82" dirty="0">
                <a:solidFill>
                  <a:srgbClr val="A81724"/>
                </a:solidFill>
                <a:latin typeface="Arial"/>
                <a:cs typeface="Arial"/>
              </a:rPr>
              <a:t> </a:t>
            </a:r>
            <a:r>
              <a:rPr sz="788" spc="-67" dirty="0">
                <a:solidFill>
                  <a:srgbClr val="A81724"/>
                </a:solidFill>
                <a:latin typeface="Arial"/>
                <a:cs typeface="Arial"/>
              </a:rPr>
              <a:t>A</a:t>
            </a:r>
            <a:endParaRPr sz="788">
              <a:latin typeface="Arial"/>
              <a:cs typeface="Arial"/>
            </a:endParaRPr>
          </a:p>
        </p:txBody>
      </p:sp>
      <p:sp>
        <p:nvSpPr>
          <p:cNvPr id="555" name="object 555"/>
          <p:cNvSpPr/>
          <p:nvPr/>
        </p:nvSpPr>
        <p:spPr>
          <a:xfrm>
            <a:off x="419498" y="2087081"/>
            <a:ext cx="0" cy="634971"/>
          </a:xfrm>
          <a:custGeom>
            <a:avLst/>
            <a:gdLst/>
            <a:ahLst/>
            <a:cxnLst/>
            <a:rect l="l" t="t" r="r" b="b"/>
            <a:pathLst>
              <a:path h="1047114">
                <a:moveTo>
                  <a:pt x="0" y="1047088"/>
                </a:moveTo>
                <a:lnTo>
                  <a:pt x="0" y="0"/>
                </a:lnTo>
              </a:path>
            </a:pathLst>
          </a:custGeom>
          <a:ln w="10470">
            <a:solidFill>
              <a:srgbClr val="A81724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56" name="object 556"/>
          <p:cNvSpPr txBox="1"/>
          <p:nvPr/>
        </p:nvSpPr>
        <p:spPr>
          <a:xfrm>
            <a:off x="363824" y="2761510"/>
            <a:ext cx="102592" cy="304201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7701">
              <a:lnSpc>
                <a:spcPts val="834"/>
              </a:lnSpc>
            </a:pPr>
            <a:r>
              <a:rPr sz="788" b="1" spc="109" dirty="0">
                <a:solidFill>
                  <a:srgbClr val="A81724"/>
                </a:solidFill>
                <a:latin typeface="Arial"/>
                <a:cs typeface="Arial"/>
              </a:rPr>
              <a:t>201</a:t>
            </a:r>
            <a:r>
              <a:rPr sz="788" b="1" spc="-115" dirty="0">
                <a:solidFill>
                  <a:srgbClr val="A81724"/>
                </a:solidFill>
                <a:latin typeface="Arial"/>
                <a:cs typeface="Arial"/>
              </a:rPr>
              <a:t> </a:t>
            </a:r>
            <a:r>
              <a:rPr sz="788" b="1" spc="36" dirty="0">
                <a:solidFill>
                  <a:srgbClr val="A81724"/>
                </a:solidFill>
                <a:latin typeface="Arial"/>
                <a:cs typeface="Arial"/>
              </a:rPr>
              <a:t>9</a:t>
            </a:r>
            <a:endParaRPr sz="788">
              <a:latin typeface="Arial"/>
              <a:cs typeface="Arial"/>
            </a:endParaRPr>
          </a:p>
        </p:txBody>
      </p:sp>
      <p:sp>
        <p:nvSpPr>
          <p:cNvPr id="557" name="object 557"/>
          <p:cNvSpPr txBox="1"/>
          <p:nvPr/>
        </p:nvSpPr>
        <p:spPr>
          <a:xfrm>
            <a:off x="4094538" y="2828300"/>
            <a:ext cx="6708595" cy="577163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lang="pt-BR" sz="1850" dirty="0">
                <a:latin typeface="Montserrat-SemiBold"/>
                <a:cs typeface="Montserrat-SemiBold"/>
              </a:rPr>
              <a:t>Quais tecnologias foram utilizadas, bibliotecas, link </a:t>
            </a:r>
            <a:r>
              <a:rPr lang="pt-BR" sz="1850" dirty="0" err="1">
                <a:latin typeface="Montserrat-SemiBold"/>
                <a:cs typeface="Montserrat-SemiBold"/>
              </a:rPr>
              <a:t>github</a:t>
            </a:r>
            <a:endParaRPr sz="1850" dirty="0">
              <a:latin typeface="Montserrat-SemiBold"/>
              <a:cs typeface="Montserrat-SemiBold"/>
            </a:endParaRPr>
          </a:p>
        </p:txBody>
      </p:sp>
      <p:sp>
        <p:nvSpPr>
          <p:cNvPr id="558" name="object 558"/>
          <p:cNvSpPr/>
          <p:nvPr/>
        </p:nvSpPr>
        <p:spPr>
          <a:xfrm>
            <a:off x="9862358" y="5728844"/>
            <a:ext cx="1494051" cy="331541"/>
          </a:xfrm>
          <a:custGeom>
            <a:avLst/>
            <a:gdLst/>
            <a:ahLst/>
            <a:cxnLst/>
            <a:rect l="l" t="t" r="r" b="b"/>
            <a:pathLst>
              <a:path w="2463800" h="546734">
                <a:moveTo>
                  <a:pt x="149843" y="368459"/>
                </a:moveTo>
                <a:lnTo>
                  <a:pt x="4507" y="368459"/>
                </a:lnTo>
                <a:lnTo>
                  <a:pt x="0" y="423174"/>
                </a:lnTo>
                <a:lnTo>
                  <a:pt x="9327" y="466065"/>
                </a:lnTo>
                <a:lnTo>
                  <a:pt x="30634" y="498375"/>
                </a:lnTo>
                <a:lnTo>
                  <a:pt x="62064" y="521345"/>
                </a:lnTo>
                <a:lnTo>
                  <a:pt x="101759" y="536215"/>
                </a:lnTo>
                <a:lnTo>
                  <a:pt x="147864" y="544227"/>
                </a:lnTo>
                <a:lnTo>
                  <a:pt x="198522" y="546622"/>
                </a:lnTo>
                <a:lnTo>
                  <a:pt x="250191" y="543395"/>
                </a:lnTo>
                <a:lnTo>
                  <a:pt x="300038" y="533649"/>
                </a:lnTo>
                <a:lnTo>
                  <a:pt x="346394" y="517287"/>
                </a:lnTo>
                <a:lnTo>
                  <a:pt x="387592" y="494210"/>
                </a:lnTo>
                <a:lnTo>
                  <a:pt x="421963" y="464321"/>
                </a:lnTo>
                <a:lnTo>
                  <a:pt x="435725" y="444750"/>
                </a:lnTo>
                <a:lnTo>
                  <a:pt x="221548" y="444750"/>
                </a:lnTo>
                <a:lnTo>
                  <a:pt x="186709" y="439777"/>
                </a:lnTo>
                <a:lnTo>
                  <a:pt x="161904" y="425131"/>
                </a:lnTo>
                <a:lnTo>
                  <a:pt x="148995" y="401221"/>
                </a:lnTo>
                <a:lnTo>
                  <a:pt x="149843" y="368459"/>
                </a:lnTo>
                <a:close/>
              </a:path>
              <a:path w="2463800" h="546734">
                <a:moveTo>
                  <a:pt x="316131" y="0"/>
                </a:moveTo>
                <a:lnTo>
                  <a:pt x="268969" y="2255"/>
                </a:lnTo>
                <a:lnTo>
                  <a:pt x="222590" y="9673"/>
                </a:lnTo>
                <a:lnTo>
                  <a:pt x="178579" y="23232"/>
                </a:lnTo>
                <a:lnTo>
                  <a:pt x="138521" y="43910"/>
                </a:lnTo>
                <a:lnTo>
                  <a:pt x="104002" y="72684"/>
                </a:lnTo>
                <a:lnTo>
                  <a:pt x="76606" y="110533"/>
                </a:lnTo>
                <a:lnTo>
                  <a:pt x="57919" y="158434"/>
                </a:lnTo>
                <a:lnTo>
                  <a:pt x="54209" y="199066"/>
                </a:lnTo>
                <a:lnTo>
                  <a:pt x="61364" y="234924"/>
                </a:lnTo>
                <a:lnTo>
                  <a:pt x="109886" y="286315"/>
                </a:lnTo>
                <a:lnTo>
                  <a:pt x="161600" y="306645"/>
                </a:lnTo>
                <a:lnTo>
                  <a:pt x="210840" y="320293"/>
                </a:lnTo>
                <a:lnTo>
                  <a:pt x="253903" y="331476"/>
                </a:lnTo>
                <a:lnTo>
                  <a:pt x="287085" y="344416"/>
                </a:lnTo>
                <a:lnTo>
                  <a:pt x="306682" y="363330"/>
                </a:lnTo>
                <a:lnTo>
                  <a:pt x="308990" y="392438"/>
                </a:lnTo>
                <a:lnTo>
                  <a:pt x="296935" y="415322"/>
                </a:lnTo>
                <a:lnTo>
                  <a:pt x="275085" y="431670"/>
                </a:lnTo>
                <a:lnTo>
                  <a:pt x="248327" y="441480"/>
                </a:lnTo>
                <a:lnTo>
                  <a:pt x="221548" y="444750"/>
                </a:lnTo>
                <a:lnTo>
                  <a:pt x="435725" y="444750"/>
                </a:lnTo>
                <a:lnTo>
                  <a:pt x="447839" y="427522"/>
                </a:lnTo>
                <a:lnTo>
                  <a:pt x="463551" y="383716"/>
                </a:lnTo>
                <a:lnTo>
                  <a:pt x="467447" y="330700"/>
                </a:lnTo>
                <a:lnTo>
                  <a:pt x="455722" y="291399"/>
                </a:lnTo>
                <a:lnTo>
                  <a:pt x="399309" y="243672"/>
                </a:lnTo>
                <a:lnTo>
                  <a:pt x="361574" y="230109"/>
                </a:lnTo>
                <a:lnTo>
                  <a:pt x="322121" y="219990"/>
                </a:lnTo>
                <a:lnTo>
                  <a:pt x="284426" y="210747"/>
                </a:lnTo>
                <a:lnTo>
                  <a:pt x="256679" y="202338"/>
                </a:lnTo>
                <a:lnTo>
                  <a:pt x="231702" y="190863"/>
                </a:lnTo>
                <a:lnTo>
                  <a:pt x="215069" y="174071"/>
                </a:lnTo>
                <a:lnTo>
                  <a:pt x="212354" y="149712"/>
                </a:lnTo>
                <a:lnTo>
                  <a:pt x="221353" y="131174"/>
                </a:lnTo>
                <a:lnTo>
                  <a:pt x="238234" y="115912"/>
                </a:lnTo>
                <a:lnTo>
                  <a:pt x="260341" y="105559"/>
                </a:lnTo>
                <a:lnTo>
                  <a:pt x="285012" y="101745"/>
                </a:lnTo>
                <a:lnTo>
                  <a:pt x="496263" y="101745"/>
                </a:lnTo>
                <a:lnTo>
                  <a:pt x="491501" y="76966"/>
                </a:lnTo>
                <a:lnTo>
                  <a:pt x="471703" y="46954"/>
                </a:lnTo>
                <a:lnTo>
                  <a:pt x="441937" y="25115"/>
                </a:lnTo>
                <a:lnTo>
                  <a:pt x="404535" y="10586"/>
                </a:lnTo>
                <a:lnTo>
                  <a:pt x="361823" y="2502"/>
                </a:lnTo>
                <a:lnTo>
                  <a:pt x="316131" y="0"/>
                </a:lnTo>
                <a:close/>
              </a:path>
              <a:path w="2463800" h="546734">
                <a:moveTo>
                  <a:pt x="496263" y="101745"/>
                </a:moveTo>
                <a:lnTo>
                  <a:pt x="285012" y="101745"/>
                </a:lnTo>
                <a:lnTo>
                  <a:pt x="302218" y="102825"/>
                </a:lnTo>
                <a:lnTo>
                  <a:pt x="316732" y="106020"/>
                </a:lnTo>
                <a:lnTo>
                  <a:pt x="347897" y="138169"/>
                </a:lnTo>
                <a:lnTo>
                  <a:pt x="348729" y="150647"/>
                </a:lnTo>
                <a:lnTo>
                  <a:pt x="346549" y="164968"/>
                </a:lnTo>
                <a:lnTo>
                  <a:pt x="491885" y="164968"/>
                </a:lnTo>
                <a:lnTo>
                  <a:pt x="499005" y="116016"/>
                </a:lnTo>
                <a:lnTo>
                  <a:pt x="496263" y="101745"/>
                </a:lnTo>
                <a:close/>
              </a:path>
              <a:path w="2463800" h="546734">
                <a:moveTo>
                  <a:pt x="1023838" y="10910"/>
                </a:moveTo>
                <a:lnTo>
                  <a:pt x="624143" y="10910"/>
                </a:lnTo>
                <a:lnTo>
                  <a:pt x="512586" y="535585"/>
                </a:lnTo>
                <a:lnTo>
                  <a:pt x="912270" y="535585"/>
                </a:lnTo>
                <a:lnTo>
                  <a:pt x="933945" y="433840"/>
                </a:lnTo>
                <a:lnTo>
                  <a:pt x="679618" y="433840"/>
                </a:lnTo>
                <a:lnTo>
                  <a:pt x="703219" y="322649"/>
                </a:lnTo>
                <a:lnTo>
                  <a:pt x="937222" y="322649"/>
                </a:lnTo>
                <a:lnTo>
                  <a:pt x="958803" y="220935"/>
                </a:lnTo>
                <a:lnTo>
                  <a:pt x="724789" y="220935"/>
                </a:lnTo>
                <a:lnTo>
                  <a:pt x="747804" y="112656"/>
                </a:lnTo>
                <a:lnTo>
                  <a:pt x="1002131" y="112656"/>
                </a:lnTo>
                <a:lnTo>
                  <a:pt x="1023838" y="10910"/>
                </a:lnTo>
                <a:close/>
              </a:path>
              <a:path w="2463800" h="546734">
                <a:moveTo>
                  <a:pt x="1309441" y="10910"/>
                </a:moveTo>
                <a:lnTo>
                  <a:pt x="1105950" y="10910"/>
                </a:lnTo>
                <a:lnTo>
                  <a:pt x="994414" y="535585"/>
                </a:lnTo>
                <a:lnTo>
                  <a:pt x="1125206" y="535585"/>
                </a:lnTo>
                <a:lnTo>
                  <a:pt x="1210607" y="133734"/>
                </a:lnTo>
                <a:lnTo>
                  <a:pt x="1338582" y="133734"/>
                </a:lnTo>
                <a:lnTo>
                  <a:pt x="1309441" y="10910"/>
                </a:lnTo>
                <a:close/>
              </a:path>
              <a:path w="2463800" h="546734">
                <a:moveTo>
                  <a:pt x="1338582" y="133734"/>
                </a:moveTo>
                <a:lnTo>
                  <a:pt x="1212031" y="133734"/>
                </a:lnTo>
                <a:lnTo>
                  <a:pt x="1304719" y="535585"/>
                </a:lnTo>
                <a:lnTo>
                  <a:pt x="1505990" y="535585"/>
                </a:lnTo>
                <a:lnTo>
                  <a:pt x="1534418" y="401883"/>
                </a:lnTo>
                <a:lnTo>
                  <a:pt x="1402203" y="401883"/>
                </a:lnTo>
                <a:lnTo>
                  <a:pt x="1338582" y="133734"/>
                </a:lnTo>
                <a:close/>
              </a:path>
              <a:path w="2463800" h="546734">
                <a:moveTo>
                  <a:pt x="2055743" y="10910"/>
                </a:moveTo>
                <a:lnTo>
                  <a:pt x="1878419" y="10910"/>
                </a:lnTo>
                <a:lnTo>
                  <a:pt x="1559769" y="535585"/>
                </a:lnTo>
                <a:lnTo>
                  <a:pt x="1705094" y="535585"/>
                </a:lnTo>
                <a:lnTo>
                  <a:pt x="1761072" y="433117"/>
                </a:lnTo>
                <a:lnTo>
                  <a:pt x="2132655" y="433117"/>
                </a:lnTo>
                <a:lnTo>
                  <a:pt x="2114123" y="331382"/>
                </a:lnTo>
                <a:lnTo>
                  <a:pt x="1819698" y="331382"/>
                </a:lnTo>
                <a:lnTo>
                  <a:pt x="1937297" y="113378"/>
                </a:lnTo>
                <a:lnTo>
                  <a:pt x="2074410" y="113378"/>
                </a:lnTo>
                <a:lnTo>
                  <a:pt x="2055743" y="10910"/>
                </a:lnTo>
                <a:close/>
              </a:path>
              <a:path w="2463800" h="546734">
                <a:moveTo>
                  <a:pt x="2132655" y="433117"/>
                </a:moveTo>
                <a:lnTo>
                  <a:pt x="1974008" y="433117"/>
                </a:lnTo>
                <a:lnTo>
                  <a:pt x="1987075" y="535585"/>
                </a:lnTo>
                <a:lnTo>
                  <a:pt x="2151322" y="535585"/>
                </a:lnTo>
                <a:lnTo>
                  <a:pt x="2132655" y="433117"/>
                </a:lnTo>
                <a:close/>
              </a:path>
              <a:path w="2463800" h="546734">
                <a:moveTo>
                  <a:pt x="1617547" y="10910"/>
                </a:moveTo>
                <a:lnTo>
                  <a:pt x="1486734" y="10910"/>
                </a:lnTo>
                <a:lnTo>
                  <a:pt x="1403899" y="400417"/>
                </a:lnTo>
                <a:lnTo>
                  <a:pt x="1402203" y="401883"/>
                </a:lnTo>
                <a:lnTo>
                  <a:pt x="1534418" y="401883"/>
                </a:lnTo>
                <a:lnTo>
                  <a:pt x="1617547" y="10910"/>
                </a:lnTo>
                <a:close/>
              </a:path>
              <a:path w="2463800" h="546734">
                <a:moveTo>
                  <a:pt x="2074410" y="113378"/>
                </a:moveTo>
                <a:lnTo>
                  <a:pt x="1939485" y="113378"/>
                </a:lnTo>
                <a:lnTo>
                  <a:pt x="1959966" y="331382"/>
                </a:lnTo>
                <a:lnTo>
                  <a:pt x="2114123" y="331382"/>
                </a:lnTo>
                <a:lnTo>
                  <a:pt x="2074410" y="113378"/>
                </a:lnTo>
                <a:close/>
              </a:path>
              <a:path w="2463800" h="546734">
                <a:moveTo>
                  <a:pt x="2463438" y="10910"/>
                </a:moveTo>
                <a:lnTo>
                  <a:pt x="2318102" y="10910"/>
                </a:lnTo>
                <a:lnTo>
                  <a:pt x="2206545" y="535585"/>
                </a:lnTo>
                <a:lnTo>
                  <a:pt x="2351881" y="535585"/>
                </a:lnTo>
                <a:lnTo>
                  <a:pt x="2463438" y="1091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59" name="object 559"/>
          <p:cNvSpPr/>
          <p:nvPr/>
        </p:nvSpPr>
        <p:spPr>
          <a:xfrm>
            <a:off x="9734625" y="6047699"/>
            <a:ext cx="93956" cy="0"/>
          </a:xfrm>
          <a:custGeom>
            <a:avLst/>
            <a:gdLst/>
            <a:ahLst/>
            <a:cxnLst/>
            <a:rect l="l" t="t" r="r" b="b"/>
            <a:pathLst>
              <a:path w="154940">
                <a:moveTo>
                  <a:pt x="0" y="0"/>
                </a:moveTo>
                <a:lnTo>
                  <a:pt x="154874" y="0"/>
                </a:lnTo>
              </a:path>
            </a:pathLst>
          </a:custGeom>
          <a:ln w="19381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60" name="object 560"/>
          <p:cNvSpPr/>
          <p:nvPr/>
        </p:nvSpPr>
        <p:spPr>
          <a:xfrm>
            <a:off x="9734625" y="5972536"/>
            <a:ext cx="93956" cy="0"/>
          </a:xfrm>
          <a:custGeom>
            <a:avLst/>
            <a:gdLst/>
            <a:ahLst/>
            <a:cxnLst/>
            <a:rect l="l" t="t" r="r" b="b"/>
            <a:pathLst>
              <a:path w="154940">
                <a:moveTo>
                  <a:pt x="0" y="0"/>
                </a:moveTo>
                <a:lnTo>
                  <a:pt x="154874" y="0"/>
                </a:lnTo>
              </a:path>
            </a:pathLst>
          </a:custGeom>
          <a:ln w="19392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61" name="object 561"/>
          <p:cNvSpPr/>
          <p:nvPr/>
        </p:nvSpPr>
        <p:spPr>
          <a:xfrm>
            <a:off x="9734625" y="5894554"/>
            <a:ext cx="93956" cy="0"/>
          </a:xfrm>
          <a:custGeom>
            <a:avLst/>
            <a:gdLst/>
            <a:ahLst/>
            <a:cxnLst/>
            <a:rect l="l" t="t" r="r" b="b"/>
            <a:pathLst>
              <a:path w="154940">
                <a:moveTo>
                  <a:pt x="0" y="0"/>
                </a:moveTo>
                <a:lnTo>
                  <a:pt x="154874" y="0"/>
                </a:lnTo>
              </a:path>
            </a:pathLst>
          </a:custGeom>
          <a:ln w="19381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62" name="object 562"/>
          <p:cNvSpPr/>
          <p:nvPr/>
        </p:nvSpPr>
        <p:spPr>
          <a:xfrm>
            <a:off x="9734625" y="5817608"/>
            <a:ext cx="93956" cy="0"/>
          </a:xfrm>
          <a:custGeom>
            <a:avLst/>
            <a:gdLst/>
            <a:ahLst/>
            <a:cxnLst/>
            <a:rect l="l" t="t" r="r" b="b"/>
            <a:pathLst>
              <a:path w="154940">
                <a:moveTo>
                  <a:pt x="0" y="0"/>
                </a:moveTo>
                <a:lnTo>
                  <a:pt x="154874" y="0"/>
                </a:lnTo>
              </a:path>
            </a:pathLst>
          </a:custGeom>
          <a:ln w="19392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63" name="object 563"/>
          <p:cNvSpPr/>
          <p:nvPr/>
        </p:nvSpPr>
        <p:spPr>
          <a:xfrm>
            <a:off x="9734625" y="5742677"/>
            <a:ext cx="93956" cy="0"/>
          </a:xfrm>
          <a:custGeom>
            <a:avLst/>
            <a:gdLst/>
            <a:ahLst/>
            <a:cxnLst/>
            <a:rect l="l" t="t" r="r" b="b"/>
            <a:pathLst>
              <a:path w="154940">
                <a:moveTo>
                  <a:pt x="0" y="0"/>
                </a:moveTo>
                <a:lnTo>
                  <a:pt x="154874" y="0"/>
                </a:lnTo>
              </a:path>
            </a:pathLst>
          </a:custGeom>
          <a:ln w="19392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64" name="object 564"/>
          <p:cNvSpPr/>
          <p:nvPr/>
        </p:nvSpPr>
        <p:spPr>
          <a:xfrm>
            <a:off x="11389293" y="6047699"/>
            <a:ext cx="93956" cy="0"/>
          </a:xfrm>
          <a:custGeom>
            <a:avLst/>
            <a:gdLst/>
            <a:ahLst/>
            <a:cxnLst/>
            <a:rect l="l" t="t" r="r" b="b"/>
            <a:pathLst>
              <a:path w="154940">
                <a:moveTo>
                  <a:pt x="0" y="0"/>
                </a:moveTo>
                <a:lnTo>
                  <a:pt x="154864" y="0"/>
                </a:lnTo>
              </a:path>
            </a:pathLst>
          </a:custGeom>
          <a:ln w="19381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65" name="object 565"/>
          <p:cNvSpPr/>
          <p:nvPr/>
        </p:nvSpPr>
        <p:spPr>
          <a:xfrm>
            <a:off x="11389293" y="5972536"/>
            <a:ext cx="93956" cy="0"/>
          </a:xfrm>
          <a:custGeom>
            <a:avLst/>
            <a:gdLst/>
            <a:ahLst/>
            <a:cxnLst/>
            <a:rect l="l" t="t" r="r" b="b"/>
            <a:pathLst>
              <a:path w="154940">
                <a:moveTo>
                  <a:pt x="0" y="0"/>
                </a:moveTo>
                <a:lnTo>
                  <a:pt x="154864" y="0"/>
                </a:lnTo>
              </a:path>
            </a:pathLst>
          </a:custGeom>
          <a:ln w="19392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66" name="object 566"/>
          <p:cNvSpPr/>
          <p:nvPr/>
        </p:nvSpPr>
        <p:spPr>
          <a:xfrm>
            <a:off x="11389293" y="5894554"/>
            <a:ext cx="93956" cy="0"/>
          </a:xfrm>
          <a:custGeom>
            <a:avLst/>
            <a:gdLst/>
            <a:ahLst/>
            <a:cxnLst/>
            <a:rect l="l" t="t" r="r" b="b"/>
            <a:pathLst>
              <a:path w="154940">
                <a:moveTo>
                  <a:pt x="0" y="0"/>
                </a:moveTo>
                <a:lnTo>
                  <a:pt x="154864" y="0"/>
                </a:lnTo>
              </a:path>
            </a:pathLst>
          </a:custGeom>
          <a:ln w="19381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67" name="object 567"/>
          <p:cNvSpPr/>
          <p:nvPr/>
        </p:nvSpPr>
        <p:spPr>
          <a:xfrm>
            <a:off x="11389293" y="5817608"/>
            <a:ext cx="93956" cy="0"/>
          </a:xfrm>
          <a:custGeom>
            <a:avLst/>
            <a:gdLst/>
            <a:ahLst/>
            <a:cxnLst/>
            <a:rect l="l" t="t" r="r" b="b"/>
            <a:pathLst>
              <a:path w="154940">
                <a:moveTo>
                  <a:pt x="0" y="0"/>
                </a:moveTo>
                <a:lnTo>
                  <a:pt x="154864" y="0"/>
                </a:lnTo>
              </a:path>
            </a:pathLst>
          </a:custGeom>
          <a:ln w="19392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68" name="object 568"/>
          <p:cNvSpPr/>
          <p:nvPr/>
        </p:nvSpPr>
        <p:spPr>
          <a:xfrm>
            <a:off x="11389293" y="5742677"/>
            <a:ext cx="93956" cy="0"/>
          </a:xfrm>
          <a:custGeom>
            <a:avLst/>
            <a:gdLst/>
            <a:ahLst/>
            <a:cxnLst/>
            <a:rect l="l" t="t" r="r" b="b"/>
            <a:pathLst>
              <a:path w="154940">
                <a:moveTo>
                  <a:pt x="0" y="0"/>
                </a:moveTo>
                <a:lnTo>
                  <a:pt x="154864" y="0"/>
                </a:lnTo>
              </a:path>
            </a:pathLst>
          </a:custGeom>
          <a:ln w="19392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69" name="object 569"/>
          <p:cNvSpPr/>
          <p:nvPr/>
        </p:nvSpPr>
        <p:spPr>
          <a:xfrm>
            <a:off x="10132139" y="6194985"/>
            <a:ext cx="84074" cy="115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70" name="object 570"/>
          <p:cNvSpPr/>
          <p:nvPr/>
        </p:nvSpPr>
        <p:spPr>
          <a:xfrm>
            <a:off x="10229992" y="6166642"/>
            <a:ext cx="238950" cy="1439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71" name="object 571"/>
          <p:cNvSpPr/>
          <p:nvPr/>
        </p:nvSpPr>
        <p:spPr>
          <a:xfrm>
            <a:off x="10543741" y="6195787"/>
            <a:ext cx="200186" cy="1129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72" name="object 572"/>
          <p:cNvSpPr/>
          <p:nvPr/>
        </p:nvSpPr>
        <p:spPr>
          <a:xfrm>
            <a:off x="10760263" y="6196585"/>
            <a:ext cx="93370" cy="1138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73" name="object 573"/>
          <p:cNvSpPr/>
          <p:nvPr/>
        </p:nvSpPr>
        <p:spPr>
          <a:xfrm>
            <a:off x="10883589" y="6302866"/>
            <a:ext cx="75858" cy="0"/>
          </a:xfrm>
          <a:custGeom>
            <a:avLst/>
            <a:gdLst/>
            <a:ahLst/>
            <a:cxnLst/>
            <a:rect l="l" t="t" r="r" b="b"/>
            <a:pathLst>
              <a:path w="125094">
                <a:moveTo>
                  <a:pt x="0" y="0"/>
                </a:moveTo>
                <a:lnTo>
                  <a:pt x="124917" y="0"/>
                </a:lnTo>
              </a:path>
            </a:pathLst>
          </a:custGeom>
          <a:ln w="2031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74" name="object 574"/>
          <p:cNvSpPr/>
          <p:nvPr/>
        </p:nvSpPr>
        <p:spPr>
          <a:xfrm>
            <a:off x="10889913" y="6196588"/>
            <a:ext cx="0" cy="100117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0"/>
                </a:moveTo>
                <a:lnTo>
                  <a:pt x="0" y="165100"/>
                </a:lnTo>
              </a:path>
            </a:pathLst>
          </a:custGeom>
          <a:ln w="20858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75" name="object 575"/>
          <p:cNvSpPr/>
          <p:nvPr/>
        </p:nvSpPr>
        <p:spPr>
          <a:xfrm>
            <a:off x="10971350" y="6194666"/>
            <a:ext cx="114342" cy="1159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</p:spTree>
    <p:extLst>
      <p:ext uri="{BB962C8B-B14F-4D97-AF65-F5344CB8AC3E}">
        <p14:creationId xmlns:p14="http://schemas.microsoft.com/office/powerpoint/2010/main" val="3067485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31775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" name="object 3"/>
          <p:cNvSpPr/>
          <p:nvPr/>
        </p:nvSpPr>
        <p:spPr>
          <a:xfrm>
            <a:off x="4631775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" name="object 4"/>
          <p:cNvSpPr/>
          <p:nvPr/>
        </p:nvSpPr>
        <p:spPr>
          <a:xfrm>
            <a:off x="4631775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" name="object 5"/>
          <p:cNvSpPr/>
          <p:nvPr/>
        </p:nvSpPr>
        <p:spPr>
          <a:xfrm>
            <a:off x="4631775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" name="object 6"/>
          <p:cNvSpPr/>
          <p:nvPr/>
        </p:nvSpPr>
        <p:spPr>
          <a:xfrm>
            <a:off x="4631775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" name="object 7"/>
          <p:cNvSpPr/>
          <p:nvPr/>
        </p:nvSpPr>
        <p:spPr>
          <a:xfrm>
            <a:off x="4631775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" name="object 8"/>
          <p:cNvSpPr/>
          <p:nvPr/>
        </p:nvSpPr>
        <p:spPr>
          <a:xfrm>
            <a:off x="4631775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" name="object 9"/>
          <p:cNvSpPr/>
          <p:nvPr/>
        </p:nvSpPr>
        <p:spPr>
          <a:xfrm>
            <a:off x="4631775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" name="object 10"/>
          <p:cNvSpPr/>
          <p:nvPr/>
        </p:nvSpPr>
        <p:spPr>
          <a:xfrm>
            <a:off x="4631775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" name="object 11"/>
          <p:cNvSpPr/>
          <p:nvPr/>
        </p:nvSpPr>
        <p:spPr>
          <a:xfrm>
            <a:off x="4631775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" name="object 12"/>
          <p:cNvSpPr/>
          <p:nvPr/>
        </p:nvSpPr>
        <p:spPr>
          <a:xfrm>
            <a:off x="4455724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" name="object 13"/>
          <p:cNvSpPr/>
          <p:nvPr/>
        </p:nvSpPr>
        <p:spPr>
          <a:xfrm>
            <a:off x="4455724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" name="object 14"/>
          <p:cNvSpPr/>
          <p:nvPr/>
        </p:nvSpPr>
        <p:spPr>
          <a:xfrm>
            <a:off x="4455724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" name="object 15"/>
          <p:cNvSpPr/>
          <p:nvPr/>
        </p:nvSpPr>
        <p:spPr>
          <a:xfrm>
            <a:off x="4455724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" name="object 16"/>
          <p:cNvSpPr/>
          <p:nvPr/>
        </p:nvSpPr>
        <p:spPr>
          <a:xfrm>
            <a:off x="4455724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7"/>
          <p:cNvSpPr/>
          <p:nvPr/>
        </p:nvSpPr>
        <p:spPr>
          <a:xfrm>
            <a:off x="4455724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" name="object 18"/>
          <p:cNvSpPr/>
          <p:nvPr/>
        </p:nvSpPr>
        <p:spPr>
          <a:xfrm>
            <a:off x="4455724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" name="object 19"/>
          <p:cNvSpPr/>
          <p:nvPr/>
        </p:nvSpPr>
        <p:spPr>
          <a:xfrm>
            <a:off x="4455724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" name="object 20"/>
          <p:cNvSpPr/>
          <p:nvPr/>
        </p:nvSpPr>
        <p:spPr>
          <a:xfrm>
            <a:off x="4455724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" name="object 21"/>
          <p:cNvSpPr/>
          <p:nvPr/>
        </p:nvSpPr>
        <p:spPr>
          <a:xfrm>
            <a:off x="4455724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" name="object 22"/>
          <p:cNvSpPr/>
          <p:nvPr/>
        </p:nvSpPr>
        <p:spPr>
          <a:xfrm>
            <a:off x="4279672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" name="object 23"/>
          <p:cNvSpPr/>
          <p:nvPr/>
        </p:nvSpPr>
        <p:spPr>
          <a:xfrm>
            <a:off x="4279672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" name="object 24"/>
          <p:cNvSpPr/>
          <p:nvPr/>
        </p:nvSpPr>
        <p:spPr>
          <a:xfrm>
            <a:off x="4279672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object 25"/>
          <p:cNvSpPr/>
          <p:nvPr/>
        </p:nvSpPr>
        <p:spPr>
          <a:xfrm>
            <a:off x="4279672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" name="object 26"/>
          <p:cNvSpPr/>
          <p:nvPr/>
        </p:nvSpPr>
        <p:spPr>
          <a:xfrm>
            <a:off x="4279672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" name="object 27"/>
          <p:cNvSpPr/>
          <p:nvPr/>
        </p:nvSpPr>
        <p:spPr>
          <a:xfrm>
            <a:off x="4279672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" name="object 28"/>
          <p:cNvSpPr/>
          <p:nvPr/>
        </p:nvSpPr>
        <p:spPr>
          <a:xfrm>
            <a:off x="4279672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" name="object 29"/>
          <p:cNvSpPr/>
          <p:nvPr/>
        </p:nvSpPr>
        <p:spPr>
          <a:xfrm>
            <a:off x="4279672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" name="object 30"/>
          <p:cNvSpPr/>
          <p:nvPr/>
        </p:nvSpPr>
        <p:spPr>
          <a:xfrm>
            <a:off x="4279672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" name="object 31"/>
          <p:cNvSpPr/>
          <p:nvPr/>
        </p:nvSpPr>
        <p:spPr>
          <a:xfrm>
            <a:off x="4279672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" name="object 32"/>
          <p:cNvSpPr/>
          <p:nvPr/>
        </p:nvSpPr>
        <p:spPr>
          <a:xfrm>
            <a:off x="4103621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" name="object 33"/>
          <p:cNvSpPr/>
          <p:nvPr/>
        </p:nvSpPr>
        <p:spPr>
          <a:xfrm>
            <a:off x="4103621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" name="object 34"/>
          <p:cNvSpPr/>
          <p:nvPr/>
        </p:nvSpPr>
        <p:spPr>
          <a:xfrm>
            <a:off x="4103621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" name="object 35"/>
          <p:cNvSpPr/>
          <p:nvPr/>
        </p:nvSpPr>
        <p:spPr>
          <a:xfrm>
            <a:off x="4103621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" name="object 36"/>
          <p:cNvSpPr/>
          <p:nvPr/>
        </p:nvSpPr>
        <p:spPr>
          <a:xfrm>
            <a:off x="4103621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" name="object 37"/>
          <p:cNvSpPr/>
          <p:nvPr/>
        </p:nvSpPr>
        <p:spPr>
          <a:xfrm>
            <a:off x="4103621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" name="object 38"/>
          <p:cNvSpPr/>
          <p:nvPr/>
        </p:nvSpPr>
        <p:spPr>
          <a:xfrm>
            <a:off x="4103621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" name="object 39"/>
          <p:cNvSpPr/>
          <p:nvPr/>
        </p:nvSpPr>
        <p:spPr>
          <a:xfrm>
            <a:off x="4103621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" name="object 40"/>
          <p:cNvSpPr/>
          <p:nvPr/>
        </p:nvSpPr>
        <p:spPr>
          <a:xfrm>
            <a:off x="4103621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" name="object 41"/>
          <p:cNvSpPr/>
          <p:nvPr/>
        </p:nvSpPr>
        <p:spPr>
          <a:xfrm>
            <a:off x="4103621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" name="object 42"/>
          <p:cNvSpPr/>
          <p:nvPr/>
        </p:nvSpPr>
        <p:spPr>
          <a:xfrm>
            <a:off x="3927573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" name="object 43"/>
          <p:cNvSpPr/>
          <p:nvPr/>
        </p:nvSpPr>
        <p:spPr>
          <a:xfrm>
            <a:off x="3927573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" name="object 44"/>
          <p:cNvSpPr/>
          <p:nvPr/>
        </p:nvSpPr>
        <p:spPr>
          <a:xfrm>
            <a:off x="3927573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" name="object 45"/>
          <p:cNvSpPr/>
          <p:nvPr/>
        </p:nvSpPr>
        <p:spPr>
          <a:xfrm>
            <a:off x="3927573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" name="object 46"/>
          <p:cNvSpPr/>
          <p:nvPr/>
        </p:nvSpPr>
        <p:spPr>
          <a:xfrm>
            <a:off x="3927573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" name="object 47"/>
          <p:cNvSpPr/>
          <p:nvPr/>
        </p:nvSpPr>
        <p:spPr>
          <a:xfrm>
            <a:off x="3927573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" name="object 48"/>
          <p:cNvSpPr/>
          <p:nvPr/>
        </p:nvSpPr>
        <p:spPr>
          <a:xfrm>
            <a:off x="3927573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" name="object 49"/>
          <p:cNvSpPr/>
          <p:nvPr/>
        </p:nvSpPr>
        <p:spPr>
          <a:xfrm>
            <a:off x="3927573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" name="object 50"/>
          <p:cNvSpPr/>
          <p:nvPr/>
        </p:nvSpPr>
        <p:spPr>
          <a:xfrm>
            <a:off x="3927573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" name="object 51"/>
          <p:cNvSpPr/>
          <p:nvPr/>
        </p:nvSpPr>
        <p:spPr>
          <a:xfrm>
            <a:off x="3927573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" name="object 52"/>
          <p:cNvSpPr/>
          <p:nvPr/>
        </p:nvSpPr>
        <p:spPr>
          <a:xfrm>
            <a:off x="3751521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" name="object 53"/>
          <p:cNvSpPr/>
          <p:nvPr/>
        </p:nvSpPr>
        <p:spPr>
          <a:xfrm>
            <a:off x="3751521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4" name="object 54"/>
          <p:cNvSpPr/>
          <p:nvPr/>
        </p:nvSpPr>
        <p:spPr>
          <a:xfrm>
            <a:off x="3751521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5" name="object 55"/>
          <p:cNvSpPr/>
          <p:nvPr/>
        </p:nvSpPr>
        <p:spPr>
          <a:xfrm>
            <a:off x="3751521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6" name="object 56"/>
          <p:cNvSpPr/>
          <p:nvPr/>
        </p:nvSpPr>
        <p:spPr>
          <a:xfrm>
            <a:off x="3751521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7" name="object 57"/>
          <p:cNvSpPr/>
          <p:nvPr/>
        </p:nvSpPr>
        <p:spPr>
          <a:xfrm>
            <a:off x="3751521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8" name="object 58"/>
          <p:cNvSpPr/>
          <p:nvPr/>
        </p:nvSpPr>
        <p:spPr>
          <a:xfrm>
            <a:off x="3751521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9" name="object 59"/>
          <p:cNvSpPr/>
          <p:nvPr/>
        </p:nvSpPr>
        <p:spPr>
          <a:xfrm>
            <a:off x="3751521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0" name="object 60"/>
          <p:cNvSpPr/>
          <p:nvPr/>
        </p:nvSpPr>
        <p:spPr>
          <a:xfrm>
            <a:off x="3751521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1" name="object 61"/>
          <p:cNvSpPr/>
          <p:nvPr/>
        </p:nvSpPr>
        <p:spPr>
          <a:xfrm>
            <a:off x="3751521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2" name="object 62"/>
          <p:cNvSpPr/>
          <p:nvPr/>
        </p:nvSpPr>
        <p:spPr>
          <a:xfrm>
            <a:off x="3575470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3" name="object 63"/>
          <p:cNvSpPr/>
          <p:nvPr/>
        </p:nvSpPr>
        <p:spPr>
          <a:xfrm>
            <a:off x="3575470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4" name="object 64"/>
          <p:cNvSpPr/>
          <p:nvPr/>
        </p:nvSpPr>
        <p:spPr>
          <a:xfrm>
            <a:off x="3575470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5" name="object 65"/>
          <p:cNvSpPr/>
          <p:nvPr/>
        </p:nvSpPr>
        <p:spPr>
          <a:xfrm>
            <a:off x="3575470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6" name="object 66"/>
          <p:cNvSpPr/>
          <p:nvPr/>
        </p:nvSpPr>
        <p:spPr>
          <a:xfrm>
            <a:off x="3575470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7" name="object 67"/>
          <p:cNvSpPr/>
          <p:nvPr/>
        </p:nvSpPr>
        <p:spPr>
          <a:xfrm>
            <a:off x="3575470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8" name="object 68"/>
          <p:cNvSpPr/>
          <p:nvPr/>
        </p:nvSpPr>
        <p:spPr>
          <a:xfrm>
            <a:off x="3575470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9" name="object 69"/>
          <p:cNvSpPr/>
          <p:nvPr/>
        </p:nvSpPr>
        <p:spPr>
          <a:xfrm>
            <a:off x="3575470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0" name="object 70"/>
          <p:cNvSpPr/>
          <p:nvPr/>
        </p:nvSpPr>
        <p:spPr>
          <a:xfrm>
            <a:off x="3575470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1" name="object 71"/>
          <p:cNvSpPr/>
          <p:nvPr/>
        </p:nvSpPr>
        <p:spPr>
          <a:xfrm>
            <a:off x="3575470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2" name="object 72"/>
          <p:cNvSpPr/>
          <p:nvPr/>
        </p:nvSpPr>
        <p:spPr>
          <a:xfrm>
            <a:off x="3399419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3" name="object 73"/>
          <p:cNvSpPr/>
          <p:nvPr/>
        </p:nvSpPr>
        <p:spPr>
          <a:xfrm>
            <a:off x="3399419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4" name="object 74"/>
          <p:cNvSpPr/>
          <p:nvPr/>
        </p:nvSpPr>
        <p:spPr>
          <a:xfrm>
            <a:off x="3399419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5" name="object 75"/>
          <p:cNvSpPr/>
          <p:nvPr/>
        </p:nvSpPr>
        <p:spPr>
          <a:xfrm>
            <a:off x="3399419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6" name="object 76"/>
          <p:cNvSpPr/>
          <p:nvPr/>
        </p:nvSpPr>
        <p:spPr>
          <a:xfrm>
            <a:off x="3399419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7" name="object 77"/>
          <p:cNvSpPr/>
          <p:nvPr/>
        </p:nvSpPr>
        <p:spPr>
          <a:xfrm>
            <a:off x="3399419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8" name="object 78"/>
          <p:cNvSpPr/>
          <p:nvPr/>
        </p:nvSpPr>
        <p:spPr>
          <a:xfrm>
            <a:off x="3399419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9" name="object 79"/>
          <p:cNvSpPr/>
          <p:nvPr/>
        </p:nvSpPr>
        <p:spPr>
          <a:xfrm>
            <a:off x="3399419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0" name="object 80"/>
          <p:cNvSpPr/>
          <p:nvPr/>
        </p:nvSpPr>
        <p:spPr>
          <a:xfrm>
            <a:off x="3399419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1" name="object 81"/>
          <p:cNvSpPr/>
          <p:nvPr/>
        </p:nvSpPr>
        <p:spPr>
          <a:xfrm>
            <a:off x="3399419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2" name="object 82"/>
          <p:cNvSpPr/>
          <p:nvPr/>
        </p:nvSpPr>
        <p:spPr>
          <a:xfrm>
            <a:off x="3223367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3" name="object 83"/>
          <p:cNvSpPr/>
          <p:nvPr/>
        </p:nvSpPr>
        <p:spPr>
          <a:xfrm>
            <a:off x="3223367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4" name="object 84"/>
          <p:cNvSpPr/>
          <p:nvPr/>
        </p:nvSpPr>
        <p:spPr>
          <a:xfrm>
            <a:off x="3223367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5" name="object 85"/>
          <p:cNvSpPr/>
          <p:nvPr/>
        </p:nvSpPr>
        <p:spPr>
          <a:xfrm>
            <a:off x="3223367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6" name="object 86"/>
          <p:cNvSpPr/>
          <p:nvPr/>
        </p:nvSpPr>
        <p:spPr>
          <a:xfrm>
            <a:off x="3223367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7" name="object 87"/>
          <p:cNvSpPr/>
          <p:nvPr/>
        </p:nvSpPr>
        <p:spPr>
          <a:xfrm>
            <a:off x="3223367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8" name="object 88"/>
          <p:cNvSpPr/>
          <p:nvPr/>
        </p:nvSpPr>
        <p:spPr>
          <a:xfrm>
            <a:off x="3223367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9" name="object 89"/>
          <p:cNvSpPr/>
          <p:nvPr/>
        </p:nvSpPr>
        <p:spPr>
          <a:xfrm>
            <a:off x="3223367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0" name="object 90"/>
          <p:cNvSpPr/>
          <p:nvPr/>
        </p:nvSpPr>
        <p:spPr>
          <a:xfrm>
            <a:off x="3223367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1" name="object 91"/>
          <p:cNvSpPr/>
          <p:nvPr/>
        </p:nvSpPr>
        <p:spPr>
          <a:xfrm>
            <a:off x="3223367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2" name="object 92"/>
          <p:cNvSpPr/>
          <p:nvPr/>
        </p:nvSpPr>
        <p:spPr>
          <a:xfrm>
            <a:off x="3047316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3" name="object 93"/>
          <p:cNvSpPr/>
          <p:nvPr/>
        </p:nvSpPr>
        <p:spPr>
          <a:xfrm>
            <a:off x="3047316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4" name="object 94"/>
          <p:cNvSpPr/>
          <p:nvPr/>
        </p:nvSpPr>
        <p:spPr>
          <a:xfrm>
            <a:off x="3047316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5" name="object 95"/>
          <p:cNvSpPr/>
          <p:nvPr/>
        </p:nvSpPr>
        <p:spPr>
          <a:xfrm>
            <a:off x="3047316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6" name="object 96"/>
          <p:cNvSpPr/>
          <p:nvPr/>
        </p:nvSpPr>
        <p:spPr>
          <a:xfrm>
            <a:off x="3047316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7" name="object 97"/>
          <p:cNvSpPr/>
          <p:nvPr/>
        </p:nvSpPr>
        <p:spPr>
          <a:xfrm>
            <a:off x="3047316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8" name="object 98"/>
          <p:cNvSpPr/>
          <p:nvPr/>
        </p:nvSpPr>
        <p:spPr>
          <a:xfrm>
            <a:off x="3047316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9" name="object 99"/>
          <p:cNvSpPr/>
          <p:nvPr/>
        </p:nvSpPr>
        <p:spPr>
          <a:xfrm>
            <a:off x="3047316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0" name="object 100"/>
          <p:cNvSpPr/>
          <p:nvPr/>
        </p:nvSpPr>
        <p:spPr>
          <a:xfrm>
            <a:off x="3047316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1" name="object 101"/>
          <p:cNvSpPr/>
          <p:nvPr/>
        </p:nvSpPr>
        <p:spPr>
          <a:xfrm>
            <a:off x="3047316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2" name="object 102"/>
          <p:cNvSpPr/>
          <p:nvPr/>
        </p:nvSpPr>
        <p:spPr>
          <a:xfrm>
            <a:off x="2871265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3" name="object 103"/>
          <p:cNvSpPr/>
          <p:nvPr/>
        </p:nvSpPr>
        <p:spPr>
          <a:xfrm>
            <a:off x="2871265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4" name="object 104"/>
          <p:cNvSpPr/>
          <p:nvPr/>
        </p:nvSpPr>
        <p:spPr>
          <a:xfrm>
            <a:off x="2871265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5" name="object 105"/>
          <p:cNvSpPr/>
          <p:nvPr/>
        </p:nvSpPr>
        <p:spPr>
          <a:xfrm>
            <a:off x="2871265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6" name="object 106"/>
          <p:cNvSpPr/>
          <p:nvPr/>
        </p:nvSpPr>
        <p:spPr>
          <a:xfrm>
            <a:off x="2871265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7" name="object 107"/>
          <p:cNvSpPr/>
          <p:nvPr/>
        </p:nvSpPr>
        <p:spPr>
          <a:xfrm>
            <a:off x="2871265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8" name="object 108"/>
          <p:cNvSpPr/>
          <p:nvPr/>
        </p:nvSpPr>
        <p:spPr>
          <a:xfrm>
            <a:off x="2871265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9" name="object 109"/>
          <p:cNvSpPr/>
          <p:nvPr/>
        </p:nvSpPr>
        <p:spPr>
          <a:xfrm>
            <a:off x="2871265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0" name="object 110"/>
          <p:cNvSpPr/>
          <p:nvPr/>
        </p:nvSpPr>
        <p:spPr>
          <a:xfrm>
            <a:off x="2871265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1" name="object 111"/>
          <p:cNvSpPr/>
          <p:nvPr/>
        </p:nvSpPr>
        <p:spPr>
          <a:xfrm>
            <a:off x="2871265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2" name="object 112"/>
          <p:cNvSpPr/>
          <p:nvPr/>
        </p:nvSpPr>
        <p:spPr>
          <a:xfrm>
            <a:off x="2695213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3" name="object 113"/>
          <p:cNvSpPr/>
          <p:nvPr/>
        </p:nvSpPr>
        <p:spPr>
          <a:xfrm>
            <a:off x="2695213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4" name="object 114"/>
          <p:cNvSpPr/>
          <p:nvPr/>
        </p:nvSpPr>
        <p:spPr>
          <a:xfrm>
            <a:off x="2695213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5" name="object 115"/>
          <p:cNvSpPr/>
          <p:nvPr/>
        </p:nvSpPr>
        <p:spPr>
          <a:xfrm>
            <a:off x="2695213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6" name="object 116"/>
          <p:cNvSpPr/>
          <p:nvPr/>
        </p:nvSpPr>
        <p:spPr>
          <a:xfrm>
            <a:off x="2695213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7" name="object 117"/>
          <p:cNvSpPr/>
          <p:nvPr/>
        </p:nvSpPr>
        <p:spPr>
          <a:xfrm>
            <a:off x="2695213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8" name="object 118"/>
          <p:cNvSpPr/>
          <p:nvPr/>
        </p:nvSpPr>
        <p:spPr>
          <a:xfrm>
            <a:off x="2695213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9" name="object 119"/>
          <p:cNvSpPr/>
          <p:nvPr/>
        </p:nvSpPr>
        <p:spPr>
          <a:xfrm>
            <a:off x="2695213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0" name="object 120"/>
          <p:cNvSpPr/>
          <p:nvPr/>
        </p:nvSpPr>
        <p:spPr>
          <a:xfrm>
            <a:off x="2695213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1" name="object 121"/>
          <p:cNvSpPr/>
          <p:nvPr/>
        </p:nvSpPr>
        <p:spPr>
          <a:xfrm>
            <a:off x="2695213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2" name="object 122"/>
          <p:cNvSpPr/>
          <p:nvPr/>
        </p:nvSpPr>
        <p:spPr>
          <a:xfrm>
            <a:off x="2519162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3" name="object 123"/>
          <p:cNvSpPr/>
          <p:nvPr/>
        </p:nvSpPr>
        <p:spPr>
          <a:xfrm>
            <a:off x="2519162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4" name="object 124"/>
          <p:cNvSpPr/>
          <p:nvPr/>
        </p:nvSpPr>
        <p:spPr>
          <a:xfrm>
            <a:off x="2519162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5" name="object 125"/>
          <p:cNvSpPr/>
          <p:nvPr/>
        </p:nvSpPr>
        <p:spPr>
          <a:xfrm>
            <a:off x="2519162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6" name="object 126"/>
          <p:cNvSpPr/>
          <p:nvPr/>
        </p:nvSpPr>
        <p:spPr>
          <a:xfrm>
            <a:off x="2519162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7" name="object 127"/>
          <p:cNvSpPr/>
          <p:nvPr/>
        </p:nvSpPr>
        <p:spPr>
          <a:xfrm>
            <a:off x="2519162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8" name="object 128"/>
          <p:cNvSpPr/>
          <p:nvPr/>
        </p:nvSpPr>
        <p:spPr>
          <a:xfrm>
            <a:off x="2519162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9" name="object 129"/>
          <p:cNvSpPr/>
          <p:nvPr/>
        </p:nvSpPr>
        <p:spPr>
          <a:xfrm>
            <a:off x="2519162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0" name="object 130"/>
          <p:cNvSpPr/>
          <p:nvPr/>
        </p:nvSpPr>
        <p:spPr>
          <a:xfrm>
            <a:off x="2519162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1" name="object 131"/>
          <p:cNvSpPr/>
          <p:nvPr/>
        </p:nvSpPr>
        <p:spPr>
          <a:xfrm>
            <a:off x="2519162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2" name="object 132"/>
          <p:cNvSpPr/>
          <p:nvPr/>
        </p:nvSpPr>
        <p:spPr>
          <a:xfrm>
            <a:off x="2330406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3" name="object 133"/>
          <p:cNvSpPr/>
          <p:nvPr/>
        </p:nvSpPr>
        <p:spPr>
          <a:xfrm>
            <a:off x="2330406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4" name="object 134"/>
          <p:cNvSpPr/>
          <p:nvPr/>
        </p:nvSpPr>
        <p:spPr>
          <a:xfrm>
            <a:off x="2330406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5" name="object 135"/>
          <p:cNvSpPr/>
          <p:nvPr/>
        </p:nvSpPr>
        <p:spPr>
          <a:xfrm>
            <a:off x="2330406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6" name="object 136"/>
          <p:cNvSpPr/>
          <p:nvPr/>
        </p:nvSpPr>
        <p:spPr>
          <a:xfrm>
            <a:off x="2330406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7" name="object 137"/>
          <p:cNvSpPr/>
          <p:nvPr/>
        </p:nvSpPr>
        <p:spPr>
          <a:xfrm>
            <a:off x="2330406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8" name="object 138"/>
          <p:cNvSpPr/>
          <p:nvPr/>
        </p:nvSpPr>
        <p:spPr>
          <a:xfrm>
            <a:off x="2330406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9" name="object 139"/>
          <p:cNvSpPr/>
          <p:nvPr/>
        </p:nvSpPr>
        <p:spPr>
          <a:xfrm>
            <a:off x="2330406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0" name="object 140"/>
          <p:cNvSpPr/>
          <p:nvPr/>
        </p:nvSpPr>
        <p:spPr>
          <a:xfrm>
            <a:off x="2330406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1" name="object 141"/>
          <p:cNvSpPr/>
          <p:nvPr/>
        </p:nvSpPr>
        <p:spPr>
          <a:xfrm>
            <a:off x="2330406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2" name="object 142"/>
          <p:cNvSpPr/>
          <p:nvPr/>
        </p:nvSpPr>
        <p:spPr>
          <a:xfrm>
            <a:off x="2154355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3" name="object 143"/>
          <p:cNvSpPr/>
          <p:nvPr/>
        </p:nvSpPr>
        <p:spPr>
          <a:xfrm>
            <a:off x="2154355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4" name="object 144"/>
          <p:cNvSpPr/>
          <p:nvPr/>
        </p:nvSpPr>
        <p:spPr>
          <a:xfrm>
            <a:off x="2154355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5" name="object 145"/>
          <p:cNvSpPr/>
          <p:nvPr/>
        </p:nvSpPr>
        <p:spPr>
          <a:xfrm>
            <a:off x="2154355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6" name="object 146"/>
          <p:cNvSpPr/>
          <p:nvPr/>
        </p:nvSpPr>
        <p:spPr>
          <a:xfrm>
            <a:off x="2154355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7" name="object 147"/>
          <p:cNvSpPr/>
          <p:nvPr/>
        </p:nvSpPr>
        <p:spPr>
          <a:xfrm>
            <a:off x="2154355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8" name="object 148"/>
          <p:cNvSpPr/>
          <p:nvPr/>
        </p:nvSpPr>
        <p:spPr>
          <a:xfrm>
            <a:off x="2154355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9" name="object 149"/>
          <p:cNvSpPr/>
          <p:nvPr/>
        </p:nvSpPr>
        <p:spPr>
          <a:xfrm>
            <a:off x="2154355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0" name="object 150"/>
          <p:cNvSpPr/>
          <p:nvPr/>
        </p:nvSpPr>
        <p:spPr>
          <a:xfrm>
            <a:off x="2154355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1" name="object 151"/>
          <p:cNvSpPr/>
          <p:nvPr/>
        </p:nvSpPr>
        <p:spPr>
          <a:xfrm>
            <a:off x="2154355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2" name="object 152"/>
          <p:cNvSpPr/>
          <p:nvPr/>
        </p:nvSpPr>
        <p:spPr>
          <a:xfrm>
            <a:off x="1978303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3" name="object 153"/>
          <p:cNvSpPr/>
          <p:nvPr/>
        </p:nvSpPr>
        <p:spPr>
          <a:xfrm>
            <a:off x="1978303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4" name="object 154"/>
          <p:cNvSpPr/>
          <p:nvPr/>
        </p:nvSpPr>
        <p:spPr>
          <a:xfrm>
            <a:off x="1978303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5" name="object 155"/>
          <p:cNvSpPr/>
          <p:nvPr/>
        </p:nvSpPr>
        <p:spPr>
          <a:xfrm>
            <a:off x="1978303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6" name="object 156"/>
          <p:cNvSpPr/>
          <p:nvPr/>
        </p:nvSpPr>
        <p:spPr>
          <a:xfrm>
            <a:off x="1978303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7" name="object 157"/>
          <p:cNvSpPr/>
          <p:nvPr/>
        </p:nvSpPr>
        <p:spPr>
          <a:xfrm>
            <a:off x="1978303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8" name="object 158"/>
          <p:cNvSpPr/>
          <p:nvPr/>
        </p:nvSpPr>
        <p:spPr>
          <a:xfrm>
            <a:off x="1978303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9" name="object 159"/>
          <p:cNvSpPr/>
          <p:nvPr/>
        </p:nvSpPr>
        <p:spPr>
          <a:xfrm>
            <a:off x="1978303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0" name="object 160"/>
          <p:cNvSpPr/>
          <p:nvPr/>
        </p:nvSpPr>
        <p:spPr>
          <a:xfrm>
            <a:off x="1978303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1" name="object 161"/>
          <p:cNvSpPr/>
          <p:nvPr/>
        </p:nvSpPr>
        <p:spPr>
          <a:xfrm>
            <a:off x="1978303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2" name="object 162"/>
          <p:cNvSpPr/>
          <p:nvPr/>
        </p:nvSpPr>
        <p:spPr>
          <a:xfrm>
            <a:off x="1802251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3" name="object 163"/>
          <p:cNvSpPr/>
          <p:nvPr/>
        </p:nvSpPr>
        <p:spPr>
          <a:xfrm>
            <a:off x="1802251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4" name="object 164"/>
          <p:cNvSpPr/>
          <p:nvPr/>
        </p:nvSpPr>
        <p:spPr>
          <a:xfrm>
            <a:off x="1802251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5" name="object 165"/>
          <p:cNvSpPr/>
          <p:nvPr/>
        </p:nvSpPr>
        <p:spPr>
          <a:xfrm>
            <a:off x="1802251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6" name="object 166"/>
          <p:cNvSpPr/>
          <p:nvPr/>
        </p:nvSpPr>
        <p:spPr>
          <a:xfrm>
            <a:off x="1802251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7" name="object 167"/>
          <p:cNvSpPr/>
          <p:nvPr/>
        </p:nvSpPr>
        <p:spPr>
          <a:xfrm>
            <a:off x="1802251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8" name="object 168"/>
          <p:cNvSpPr/>
          <p:nvPr/>
        </p:nvSpPr>
        <p:spPr>
          <a:xfrm>
            <a:off x="1802251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9" name="object 169"/>
          <p:cNvSpPr/>
          <p:nvPr/>
        </p:nvSpPr>
        <p:spPr>
          <a:xfrm>
            <a:off x="1802251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0" name="object 170"/>
          <p:cNvSpPr/>
          <p:nvPr/>
        </p:nvSpPr>
        <p:spPr>
          <a:xfrm>
            <a:off x="1802251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1" name="object 171"/>
          <p:cNvSpPr/>
          <p:nvPr/>
        </p:nvSpPr>
        <p:spPr>
          <a:xfrm>
            <a:off x="1802251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2" name="object 172"/>
          <p:cNvSpPr/>
          <p:nvPr/>
        </p:nvSpPr>
        <p:spPr>
          <a:xfrm>
            <a:off x="1626204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3" name="object 173"/>
          <p:cNvSpPr/>
          <p:nvPr/>
        </p:nvSpPr>
        <p:spPr>
          <a:xfrm>
            <a:off x="1626204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4" name="object 174"/>
          <p:cNvSpPr/>
          <p:nvPr/>
        </p:nvSpPr>
        <p:spPr>
          <a:xfrm>
            <a:off x="1626204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5" name="object 175"/>
          <p:cNvSpPr/>
          <p:nvPr/>
        </p:nvSpPr>
        <p:spPr>
          <a:xfrm>
            <a:off x="1626204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6" name="object 176"/>
          <p:cNvSpPr/>
          <p:nvPr/>
        </p:nvSpPr>
        <p:spPr>
          <a:xfrm>
            <a:off x="1626204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7" name="object 177"/>
          <p:cNvSpPr/>
          <p:nvPr/>
        </p:nvSpPr>
        <p:spPr>
          <a:xfrm>
            <a:off x="1626204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8" name="object 178"/>
          <p:cNvSpPr/>
          <p:nvPr/>
        </p:nvSpPr>
        <p:spPr>
          <a:xfrm>
            <a:off x="1626204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9" name="object 179"/>
          <p:cNvSpPr/>
          <p:nvPr/>
        </p:nvSpPr>
        <p:spPr>
          <a:xfrm>
            <a:off x="1626204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0" name="object 180"/>
          <p:cNvSpPr/>
          <p:nvPr/>
        </p:nvSpPr>
        <p:spPr>
          <a:xfrm>
            <a:off x="1626204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1" name="object 181"/>
          <p:cNvSpPr/>
          <p:nvPr/>
        </p:nvSpPr>
        <p:spPr>
          <a:xfrm>
            <a:off x="1626204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2" name="object 182"/>
          <p:cNvSpPr/>
          <p:nvPr/>
        </p:nvSpPr>
        <p:spPr>
          <a:xfrm>
            <a:off x="1450152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3" name="object 183"/>
          <p:cNvSpPr/>
          <p:nvPr/>
        </p:nvSpPr>
        <p:spPr>
          <a:xfrm>
            <a:off x="1450152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4" name="object 184"/>
          <p:cNvSpPr/>
          <p:nvPr/>
        </p:nvSpPr>
        <p:spPr>
          <a:xfrm>
            <a:off x="1450152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5" name="object 185"/>
          <p:cNvSpPr/>
          <p:nvPr/>
        </p:nvSpPr>
        <p:spPr>
          <a:xfrm>
            <a:off x="1450152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6" name="object 186"/>
          <p:cNvSpPr/>
          <p:nvPr/>
        </p:nvSpPr>
        <p:spPr>
          <a:xfrm>
            <a:off x="1450152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7" name="object 187"/>
          <p:cNvSpPr/>
          <p:nvPr/>
        </p:nvSpPr>
        <p:spPr>
          <a:xfrm>
            <a:off x="1450152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8" name="object 188"/>
          <p:cNvSpPr/>
          <p:nvPr/>
        </p:nvSpPr>
        <p:spPr>
          <a:xfrm>
            <a:off x="1450152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9" name="object 189"/>
          <p:cNvSpPr/>
          <p:nvPr/>
        </p:nvSpPr>
        <p:spPr>
          <a:xfrm>
            <a:off x="1450152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0" name="object 190"/>
          <p:cNvSpPr/>
          <p:nvPr/>
        </p:nvSpPr>
        <p:spPr>
          <a:xfrm>
            <a:off x="1450152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1" name="object 191"/>
          <p:cNvSpPr/>
          <p:nvPr/>
        </p:nvSpPr>
        <p:spPr>
          <a:xfrm>
            <a:off x="1450152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2" name="object 192"/>
          <p:cNvSpPr/>
          <p:nvPr/>
        </p:nvSpPr>
        <p:spPr>
          <a:xfrm>
            <a:off x="1274101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3" name="object 193"/>
          <p:cNvSpPr/>
          <p:nvPr/>
        </p:nvSpPr>
        <p:spPr>
          <a:xfrm>
            <a:off x="1274101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4" name="object 194"/>
          <p:cNvSpPr/>
          <p:nvPr/>
        </p:nvSpPr>
        <p:spPr>
          <a:xfrm>
            <a:off x="1274101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5" name="object 195"/>
          <p:cNvSpPr/>
          <p:nvPr/>
        </p:nvSpPr>
        <p:spPr>
          <a:xfrm>
            <a:off x="1274101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6" name="object 196"/>
          <p:cNvSpPr/>
          <p:nvPr/>
        </p:nvSpPr>
        <p:spPr>
          <a:xfrm>
            <a:off x="1274101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7" name="object 197"/>
          <p:cNvSpPr/>
          <p:nvPr/>
        </p:nvSpPr>
        <p:spPr>
          <a:xfrm>
            <a:off x="1274101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8" name="object 198"/>
          <p:cNvSpPr/>
          <p:nvPr/>
        </p:nvSpPr>
        <p:spPr>
          <a:xfrm>
            <a:off x="1274101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9" name="object 199"/>
          <p:cNvSpPr/>
          <p:nvPr/>
        </p:nvSpPr>
        <p:spPr>
          <a:xfrm>
            <a:off x="1274101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0" name="object 200"/>
          <p:cNvSpPr/>
          <p:nvPr/>
        </p:nvSpPr>
        <p:spPr>
          <a:xfrm>
            <a:off x="1274101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1" name="object 201"/>
          <p:cNvSpPr/>
          <p:nvPr/>
        </p:nvSpPr>
        <p:spPr>
          <a:xfrm>
            <a:off x="1274101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2" name="object 202"/>
          <p:cNvSpPr/>
          <p:nvPr/>
        </p:nvSpPr>
        <p:spPr>
          <a:xfrm>
            <a:off x="1098050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3" name="object 203"/>
          <p:cNvSpPr/>
          <p:nvPr/>
        </p:nvSpPr>
        <p:spPr>
          <a:xfrm>
            <a:off x="1098050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4" name="object 204"/>
          <p:cNvSpPr/>
          <p:nvPr/>
        </p:nvSpPr>
        <p:spPr>
          <a:xfrm>
            <a:off x="1098050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5" name="object 205"/>
          <p:cNvSpPr/>
          <p:nvPr/>
        </p:nvSpPr>
        <p:spPr>
          <a:xfrm>
            <a:off x="1098050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6" name="object 206"/>
          <p:cNvSpPr/>
          <p:nvPr/>
        </p:nvSpPr>
        <p:spPr>
          <a:xfrm>
            <a:off x="1098050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7" name="object 207"/>
          <p:cNvSpPr/>
          <p:nvPr/>
        </p:nvSpPr>
        <p:spPr>
          <a:xfrm>
            <a:off x="1098050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8" name="object 208"/>
          <p:cNvSpPr/>
          <p:nvPr/>
        </p:nvSpPr>
        <p:spPr>
          <a:xfrm>
            <a:off x="1098050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9" name="object 209"/>
          <p:cNvSpPr/>
          <p:nvPr/>
        </p:nvSpPr>
        <p:spPr>
          <a:xfrm>
            <a:off x="1098050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0" name="object 210"/>
          <p:cNvSpPr/>
          <p:nvPr/>
        </p:nvSpPr>
        <p:spPr>
          <a:xfrm>
            <a:off x="1098050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1" name="object 211"/>
          <p:cNvSpPr/>
          <p:nvPr/>
        </p:nvSpPr>
        <p:spPr>
          <a:xfrm>
            <a:off x="1098050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2" name="object 212"/>
          <p:cNvSpPr/>
          <p:nvPr/>
        </p:nvSpPr>
        <p:spPr>
          <a:xfrm>
            <a:off x="921998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3" name="object 213"/>
          <p:cNvSpPr/>
          <p:nvPr/>
        </p:nvSpPr>
        <p:spPr>
          <a:xfrm>
            <a:off x="921998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4" name="object 214"/>
          <p:cNvSpPr/>
          <p:nvPr/>
        </p:nvSpPr>
        <p:spPr>
          <a:xfrm>
            <a:off x="921998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5" name="object 215"/>
          <p:cNvSpPr/>
          <p:nvPr/>
        </p:nvSpPr>
        <p:spPr>
          <a:xfrm>
            <a:off x="921998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6" name="object 216"/>
          <p:cNvSpPr/>
          <p:nvPr/>
        </p:nvSpPr>
        <p:spPr>
          <a:xfrm>
            <a:off x="921998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7" name="object 217"/>
          <p:cNvSpPr/>
          <p:nvPr/>
        </p:nvSpPr>
        <p:spPr>
          <a:xfrm>
            <a:off x="921998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8" name="object 218"/>
          <p:cNvSpPr/>
          <p:nvPr/>
        </p:nvSpPr>
        <p:spPr>
          <a:xfrm>
            <a:off x="921998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9" name="object 219"/>
          <p:cNvSpPr/>
          <p:nvPr/>
        </p:nvSpPr>
        <p:spPr>
          <a:xfrm>
            <a:off x="921998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0" name="object 220"/>
          <p:cNvSpPr/>
          <p:nvPr/>
        </p:nvSpPr>
        <p:spPr>
          <a:xfrm>
            <a:off x="921998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1" name="object 221"/>
          <p:cNvSpPr/>
          <p:nvPr/>
        </p:nvSpPr>
        <p:spPr>
          <a:xfrm>
            <a:off x="921998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2" name="object 222"/>
          <p:cNvSpPr/>
          <p:nvPr/>
        </p:nvSpPr>
        <p:spPr>
          <a:xfrm>
            <a:off x="745947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3" name="object 223"/>
          <p:cNvSpPr/>
          <p:nvPr/>
        </p:nvSpPr>
        <p:spPr>
          <a:xfrm>
            <a:off x="745947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4" name="object 224"/>
          <p:cNvSpPr/>
          <p:nvPr/>
        </p:nvSpPr>
        <p:spPr>
          <a:xfrm>
            <a:off x="745947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5" name="object 225"/>
          <p:cNvSpPr/>
          <p:nvPr/>
        </p:nvSpPr>
        <p:spPr>
          <a:xfrm>
            <a:off x="745947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6" name="object 226"/>
          <p:cNvSpPr/>
          <p:nvPr/>
        </p:nvSpPr>
        <p:spPr>
          <a:xfrm>
            <a:off x="745947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7" name="object 227"/>
          <p:cNvSpPr/>
          <p:nvPr/>
        </p:nvSpPr>
        <p:spPr>
          <a:xfrm>
            <a:off x="745947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8" name="object 228"/>
          <p:cNvSpPr/>
          <p:nvPr/>
        </p:nvSpPr>
        <p:spPr>
          <a:xfrm>
            <a:off x="745947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9" name="object 229"/>
          <p:cNvSpPr/>
          <p:nvPr/>
        </p:nvSpPr>
        <p:spPr>
          <a:xfrm>
            <a:off x="745947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0" name="object 230"/>
          <p:cNvSpPr/>
          <p:nvPr/>
        </p:nvSpPr>
        <p:spPr>
          <a:xfrm>
            <a:off x="745947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1" name="object 231"/>
          <p:cNvSpPr/>
          <p:nvPr/>
        </p:nvSpPr>
        <p:spPr>
          <a:xfrm>
            <a:off x="745947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2" name="object 232"/>
          <p:cNvSpPr/>
          <p:nvPr/>
        </p:nvSpPr>
        <p:spPr>
          <a:xfrm>
            <a:off x="569896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3" name="object 233"/>
          <p:cNvSpPr/>
          <p:nvPr/>
        </p:nvSpPr>
        <p:spPr>
          <a:xfrm>
            <a:off x="569896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4" name="object 234"/>
          <p:cNvSpPr/>
          <p:nvPr/>
        </p:nvSpPr>
        <p:spPr>
          <a:xfrm>
            <a:off x="569896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5" name="object 235"/>
          <p:cNvSpPr/>
          <p:nvPr/>
        </p:nvSpPr>
        <p:spPr>
          <a:xfrm>
            <a:off x="569896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6" name="object 236"/>
          <p:cNvSpPr/>
          <p:nvPr/>
        </p:nvSpPr>
        <p:spPr>
          <a:xfrm>
            <a:off x="569896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7" name="object 237"/>
          <p:cNvSpPr/>
          <p:nvPr/>
        </p:nvSpPr>
        <p:spPr>
          <a:xfrm>
            <a:off x="569896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8" name="object 238"/>
          <p:cNvSpPr/>
          <p:nvPr/>
        </p:nvSpPr>
        <p:spPr>
          <a:xfrm>
            <a:off x="569896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9" name="object 239"/>
          <p:cNvSpPr/>
          <p:nvPr/>
        </p:nvSpPr>
        <p:spPr>
          <a:xfrm>
            <a:off x="569896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0" name="object 240"/>
          <p:cNvSpPr/>
          <p:nvPr/>
        </p:nvSpPr>
        <p:spPr>
          <a:xfrm>
            <a:off x="569896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1" name="object 241"/>
          <p:cNvSpPr/>
          <p:nvPr/>
        </p:nvSpPr>
        <p:spPr>
          <a:xfrm>
            <a:off x="569896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2" name="object 242"/>
          <p:cNvSpPr/>
          <p:nvPr/>
        </p:nvSpPr>
        <p:spPr>
          <a:xfrm>
            <a:off x="393844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3" name="object 243"/>
          <p:cNvSpPr/>
          <p:nvPr/>
        </p:nvSpPr>
        <p:spPr>
          <a:xfrm>
            <a:off x="393844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4" name="object 244"/>
          <p:cNvSpPr/>
          <p:nvPr/>
        </p:nvSpPr>
        <p:spPr>
          <a:xfrm>
            <a:off x="393844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5" name="object 245"/>
          <p:cNvSpPr/>
          <p:nvPr/>
        </p:nvSpPr>
        <p:spPr>
          <a:xfrm>
            <a:off x="393844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6" name="object 246"/>
          <p:cNvSpPr/>
          <p:nvPr/>
        </p:nvSpPr>
        <p:spPr>
          <a:xfrm>
            <a:off x="393844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7" name="object 247"/>
          <p:cNvSpPr/>
          <p:nvPr/>
        </p:nvSpPr>
        <p:spPr>
          <a:xfrm>
            <a:off x="393844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8" name="object 248"/>
          <p:cNvSpPr/>
          <p:nvPr/>
        </p:nvSpPr>
        <p:spPr>
          <a:xfrm>
            <a:off x="393844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9" name="object 249"/>
          <p:cNvSpPr/>
          <p:nvPr/>
        </p:nvSpPr>
        <p:spPr>
          <a:xfrm>
            <a:off x="393844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0" name="object 250"/>
          <p:cNvSpPr/>
          <p:nvPr/>
        </p:nvSpPr>
        <p:spPr>
          <a:xfrm>
            <a:off x="393844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1" name="object 251"/>
          <p:cNvSpPr/>
          <p:nvPr/>
        </p:nvSpPr>
        <p:spPr>
          <a:xfrm>
            <a:off x="393844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2" name="object 252"/>
          <p:cNvSpPr/>
          <p:nvPr/>
        </p:nvSpPr>
        <p:spPr>
          <a:xfrm>
            <a:off x="217796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3" name="object 253"/>
          <p:cNvSpPr/>
          <p:nvPr/>
        </p:nvSpPr>
        <p:spPr>
          <a:xfrm>
            <a:off x="217796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4" name="object 254"/>
          <p:cNvSpPr/>
          <p:nvPr/>
        </p:nvSpPr>
        <p:spPr>
          <a:xfrm>
            <a:off x="217796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5" name="object 255"/>
          <p:cNvSpPr/>
          <p:nvPr/>
        </p:nvSpPr>
        <p:spPr>
          <a:xfrm>
            <a:off x="217796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6" name="object 256"/>
          <p:cNvSpPr/>
          <p:nvPr/>
        </p:nvSpPr>
        <p:spPr>
          <a:xfrm>
            <a:off x="217796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7" name="object 257"/>
          <p:cNvSpPr/>
          <p:nvPr/>
        </p:nvSpPr>
        <p:spPr>
          <a:xfrm>
            <a:off x="217796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8" name="object 258"/>
          <p:cNvSpPr/>
          <p:nvPr/>
        </p:nvSpPr>
        <p:spPr>
          <a:xfrm>
            <a:off x="217796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9" name="object 259"/>
          <p:cNvSpPr/>
          <p:nvPr/>
        </p:nvSpPr>
        <p:spPr>
          <a:xfrm>
            <a:off x="217796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0" name="object 260"/>
          <p:cNvSpPr/>
          <p:nvPr/>
        </p:nvSpPr>
        <p:spPr>
          <a:xfrm>
            <a:off x="217796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1" name="object 261"/>
          <p:cNvSpPr/>
          <p:nvPr/>
        </p:nvSpPr>
        <p:spPr>
          <a:xfrm>
            <a:off x="217796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2" name="object 262"/>
          <p:cNvSpPr/>
          <p:nvPr/>
        </p:nvSpPr>
        <p:spPr>
          <a:xfrm>
            <a:off x="41745" y="520197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3" name="object 263"/>
          <p:cNvSpPr/>
          <p:nvPr/>
        </p:nvSpPr>
        <p:spPr>
          <a:xfrm>
            <a:off x="41745" y="537802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4" name="object 264"/>
          <p:cNvSpPr/>
          <p:nvPr/>
        </p:nvSpPr>
        <p:spPr>
          <a:xfrm>
            <a:off x="41745" y="555407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5" name="object 265"/>
          <p:cNvSpPr/>
          <p:nvPr/>
        </p:nvSpPr>
        <p:spPr>
          <a:xfrm>
            <a:off x="41745" y="573012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6" name="object 266"/>
          <p:cNvSpPr/>
          <p:nvPr/>
        </p:nvSpPr>
        <p:spPr>
          <a:xfrm>
            <a:off x="41745" y="590617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7" name="object 267"/>
          <p:cNvSpPr/>
          <p:nvPr/>
        </p:nvSpPr>
        <p:spPr>
          <a:xfrm>
            <a:off x="41745" y="60822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8" name="object 268"/>
          <p:cNvSpPr/>
          <p:nvPr/>
        </p:nvSpPr>
        <p:spPr>
          <a:xfrm>
            <a:off x="41745" y="62582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9" name="object 269"/>
          <p:cNvSpPr/>
          <p:nvPr/>
        </p:nvSpPr>
        <p:spPr>
          <a:xfrm>
            <a:off x="41745" y="64343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0" name="object 270"/>
          <p:cNvSpPr/>
          <p:nvPr/>
        </p:nvSpPr>
        <p:spPr>
          <a:xfrm>
            <a:off x="41745" y="661037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6"/>
                </a:lnTo>
                <a:lnTo>
                  <a:pt x="6802" y="6807"/>
                </a:lnTo>
                <a:lnTo>
                  <a:pt x="1825" y="14193"/>
                </a:lnTo>
                <a:lnTo>
                  <a:pt x="0" y="23234"/>
                </a:lnTo>
                <a:lnTo>
                  <a:pt x="1825" y="32275"/>
                </a:lnTo>
                <a:lnTo>
                  <a:pt x="6802" y="39657"/>
                </a:lnTo>
                <a:lnTo>
                  <a:pt x="14184" y="44634"/>
                </a:lnTo>
                <a:lnTo>
                  <a:pt x="23224" y="46459"/>
                </a:lnTo>
                <a:lnTo>
                  <a:pt x="32264" y="44634"/>
                </a:lnTo>
                <a:lnTo>
                  <a:pt x="39646" y="39657"/>
                </a:lnTo>
                <a:lnTo>
                  <a:pt x="44623" y="32275"/>
                </a:lnTo>
                <a:lnTo>
                  <a:pt x="46448" y="23234"/>
                </a:lnTo>
                <a:lnTo>
                  <a:pt x="44623" y="14193"/>
                </a:lnTo>
                <a:lnTo>
                  <a:pt x="39646" y="6807"/>
                </a:lnTo>
                <a:lnTo>
                  <a:pt x="32264" y="1826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1" name="object 271"/>
          <p:cNvSpPr/>
          <p:nvPr/>
        </p:nvSpPr>
        <p:spPr>
          <a:xfrm>
            <a:off x="41745" y="678643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1825" y="32264"/>
                </a:lnTo>
                <a:lnTo>
                  <a:pt x="6802" y="39646"/>
                </a:lnTo>
                <a:lnTo>
                  <a:pt x="14184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2" name="object 272"/>
          <p:cNvSpPr/>
          <p:nvPr/>
        </p:nvSpPr>
        <p:spPr>
          <a:xfrm>
            <a:off x="10549062" y="46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3" name="object 273"/>
          <p:cNvSpPr/>
          <p:nvPr/>
        </p:nvSpPr>
        <p:spPr>
          <a:xfrm>
            <a:off x="10725113" y="46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4" name="object 274"/>
          <p:cNvSpPr/>
          <p:nvPr/>
        </p:nvSpPr>
        <p:spPr>
          <a:xfrm>
            <a:off x="10901164" y="46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5" name="object 275"/>
          <p:cNvSpPr/>
          <p:nvPr/>
        </p:nvSpPr>
        <p:spPr>
          <a:xfrm>
            <a:off x="11077215" y="46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6" name="object 276"/>
          <p:cNvSpPr/>
          <p:nvPr/>
        </p:nvSpPr>
        <p:spPr>
          <a:xfrm>
            <a:off x="11253267" y="46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7" name="object 277"/>
          <p:cNvSpPr/>
          <p:nvPr/>
        </p:nvSpPr>
        <p:spPr>
          <a:xfrm>
            <a:off x="11429319" y="46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8" name="object 278"/>
          <p:cNvSpPr/>
          <p:nvPr/>
        </p:nvSpPr>
        <p:spPr>
          <a:xfrm>
            <a:off x="11605370" y="46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9" name="object 279"/>
          <p:cNvSpPr/>
          <p:nvPr/>
        </p:nvSpPr>
        <p:spPr>
          <a:xfrm>
            <a:off x="11781421" y="46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0" name="object 280"/>
          <p:cNvSpPr/>
          <p:nvPr/>
        </p:nvSpPr>
        <p:spPr>
          <a:xfrm>
            <a:off x="11957473" y="46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1" name="object 281"/>
          <p:cNvSpPr/>
          <p:nvPr/>
        </p:nvSpPr>
        <p:spPr>
          <a:xfrm>
            <a:off x="12133524" y="46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2" name="object 282"/>
          <p:cNvSpPr/>
          <p:nvPr/>
        </p:nvSpPr>
        <p:spPr>
          <a:xfrm>
            <a:off x="10549062" y="18066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3" name="object 283"/>
          <p:cNvSpPr/>
          <p:nvPr/>
        </p:nvSpPr>
        <p:spPr>
          <a:xfrm>
            <a:off x="10725113" y="18066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4" name="object 284"/>
          <p:cNvSpPr/>
          <p:nvPr/>
        </p:nvSpPr>
        <p:spPr>
          <a:xfrm>
            <a:off x="10901164" y="18066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5" name="object 285"/>
          <p:cNvSpPr/>
          <p:nvPr/>
        </p:nvSpPr>
        <p:spPr>
          <a:xfrm>
            <a:off x="11077215" y="18066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6" name="object 286"/>
          <p:cNvSpPr/>
          <p:nvPr/>
        </p:nvSpPr>
        <p:spPr>
          <a:xfrm>
            <a:off x="11253267" y="18066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7" name="object 287"/>
          <p:cNvSpPr/>
          <p:nvPr/>
        </p:nvSpPr>
        <p:spPr>
          <a:xfrm>
            <a:off x="11429319" y="18066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8" name="object 288"/>
          <p:cNvSpPr/>
          <p:nvPr/>
        </p:nvSpPr>
        <p:spPr>
          <a:xfrm>
            <a:off x="11605370" y="18066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9" name="object 289"/>
          <p:cNvSpPr/>
          <p:nvPr/>
        </p:nvSpPr>
        <p:spPr>
          <a:xfrm>
            <a:off x="11781421" y="18066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0" name="object 290"/>
          <p:cNvSpPr/>
          <p:nvPr/>
        </p:nvSpPr>
        <p:spPr>
          <a:xfrm>
            <a:off x="11957473" y="18066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1" name="object 291"/>
          <p:cNvSpPr/>
          <p:nvPr/>
        </p:nvSpPr>
        <p:spPr>
          <a:xfrm>
            <a:off x="12133524" y="18066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2" name="object 292"/>
          <p:cNvSpPr/>
          <p:nvPr/>
        </p:nvSpPr>
        <p:spPr>
          <a:xfrm>
            <a:off x="10549062" y="3567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3" name="object 293"/>
          <p:cNvSpPr/>
          <p:nvPr/>
        </p:nvSpPr>
        <p:spPr>
          <a:xfrm>
            <a:off x="10725113" y="3567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4" name="object 294"/>
          <p:cNvSpPr/>
          <p:nvPr/>
        </p:nvSpPr>
        <p:spPr>
          <a:xfrm>
            <a:off x="10901164" y="3567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5" name="object 295"/>
          <p:cNvSpPr/>
          <p:nvPr/>
        </p:nvSpPr>
        <p:spPr>
          <a:xfrm>
            <a:off x="11077215" y="3567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6" name="object 296"/>
          <p:cNvSpPr/>
          <p:nvPr/>
        </p:nvSpPr>
        <p:spPr>
          <a:xfrm>
            <a:off x="11253267" y="3567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7" name="object 297"/>
          <p:cNvSpPr/>
          <p:nvPr/>
        </p:nvSpPr>
        <p:spPr>
          <a:xfrm>
            <a:off x="11429319" y="3567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8" name="object 298"/>
          <p:cNvSpPr/>
          <p:nvPr/>
        </p:nvSpPr>
        <p:spPr>
          <a:xfrm>
            <a:off x="11605370" y="3567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9" name="object 299"/>
          <p:cNvSpPr/>
          <p:nvPr/>
        </p:nvSpPr>
        <p:spPr>
          <a:xfrm>
            <a:off x="11781421" y="3567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0" name="object 300"/>
          <p:cNvSpPr/>
          <p:nvPr/>
        </p:nvSpPr>
        <p:spPr>
          <a:xfrm>
            <a:off x="11957473" y="3567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1" name="object 301"/>
          <p:cNvSpPr/>
          <p:nvPr/>
        </p:nvSpPr>
        <p:spPr>
          <a:xfrm>
            <a:off x="12133524" y="35671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2" name="object 302"/>
          <p:cNvSpPr/>
          <p:nvPr/>
        </p:nvSpPr>
        <p:spPr>
          <a:xfrm>
            <a:off x="10549062" y="5327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3" name="object 303"/>
          <p:cNvSpPr/>
          <p:nvPr/>
        </p:nvSpPr>
        <p:spPr>
          <a:xfrm>
            <a:off x="10725113" y="5327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4" name="object 304"/>
          <p:cNvSpPr/>
          <p:nvPr/>
        </p:nvSpPr>
        <p:spPr>
          <a:xfrm>
            <a:off x="10901164" y="5327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5" name="object 305"/>
          <p:cNvSpPr/>
          <p:nvPr/>
        </p:nvSpPr>
        <p:spPr>
          <a:xfrm>
            <a:off x="11077215" y="5327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6" name="object 306"/>
          <p:cNvSpPr/>
          <p:nvPr/>
        </p:nvSpPr>
        <p:spPr>
          <a:xfrm>
            <a:off x="11253267" y="5327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7" name="object 307"/>
          <p:cNvSpPr/>
          <p:nvPr/>
        </p:nvSpPr>
        <p:spPr>
          <a:xfrm>
            <a:off x="11429319" y="5327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8" name="object 308"/>
          <p:cNvSpPr/>
          <p:nvPr/>
        </p:nvSpPr>
        <p:spPr>
          <a:xfrm>
            <a:off x="11605370" y="5327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9" name="object 309"/>
          <p:cNvSpPr/>
          <p:nvPr/>
        </p:nvSpPr>
        <p:spPr>
          <a:xfrm>
            <a:off x="11781421" y="5327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0" name="object 310"/>
          <p:cNvSpPr/>
          <p:nvPr/>
        </p:nvSpPr>
        <p:spPr>
          <a:xfrm>
            <a:off x="11957473" y="5327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1" name="object 311"/>
          <p:cNvSpPr/>
          <p:nvPr/>
        </p:nvSpPr>
        <p:spPr>
          <a:xfrm>
            <a:off x="12133524" y="53276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2" name="object 312"/>
          <p:cNvSpPr/>
          <p:nvPr/>
        </p:nvSpPr>
        <p:spPr>
          <a:xfrm>
            <a:off x="10549062" y="7088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3" name="object 313"/>
          <p:cNvSpPr/>
          <p:nvPr/>
        </p:nvSpPr>
        <p:spPr>
          <a:xfrm>
            <a:off x="10725113" y="7088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4" name="object 314"/>
          <p:cNvSpPr/>
          <p:nvPr/>
        </p:nvSpPr>
        <p:spPr>
          <a:xfrm>
            <a:off x="10901164" y="7088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5" name="object 315"/>
          <p:cNvSpPr/>
          <p:nvPr/>
        </p:nvSpPr>
        <p:spPr>
          <a:xfrm>
            <a:off x="11077215" y="7088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6" name="object 316"/>
          <p:cNvSpPr/>
          <p:nvPr/>
        </p:nvSpPr>
        <p:spPr>
          <a:xfrm>
            <a:off x="11253267" y="7088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7" name="object 317"/>
          <p:cNvSpPr/>
          <p:nvPr/>
        </p:nvSpPr>
        <p:spPr>
          <a:xfrm>
            <a:off x="11429319" y="7088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8" name="object 318"/>
          <p:cNvSpPr/>
          <p:nvPr/>
        </p:nvSpPr>
        <p:spPr>
          <a:xfrm>
            <a:off x="11605370" y="7088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9" name="object 319"/>
          <p:cNvSpPr/>
          <p:nvPr/>
        </p:nvSpPr>
        <p:spPr>
          <a:xfrm>
            <a:off x="11781421" y="7088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0" name="object 320"/>
          <p:cNvSpPr/>
          <p:nvPr/>
        </p:nvSpPr>
        <p:spPr>
          <a:xfrm>
            <a:off x="11957473" y="7088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1" name="object 321"/>
          <p:cNvSpPr/>
          <p:nvPr/>
        </p:nvSpPr>
        <p:spPr>
          <a:xfrm>
            <a:off x="12133524" y="70881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2" name="object 322"/>
          <p:cNvSpPr/>
          <p:nvPr/>
        </p:nvSpPr>
        <p:spPr>
          <a:xfrm>
            <a:off x="10549062" y="8848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3" name="object 323"/>
          <p:cNvSpPr/>
          <p:nvPr/>
        </p:nvSpPr>
        <p:spPr>
          <a:xfrm>
            <a:off x="10725113" y="8848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4" name="object 324"/>
          <p:cNvSpPr/>
          <p:nvPr/>
        </p:nvSpPr>
        <p:spPr>
          <a:xfrm>
            <a:off x="10901164" y="8848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5" name="object 325"/>
          <p:cNvSpPr/>
          <p:nvPr/>
        </p:nvSpPr>
        <p:spPr>
          <a:xfrm>
            <a:off x="11077215" y="8848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6" name="object 326"/>
          <p:cNvSpPr/>
          <p:nvPr/>
        </p:nvSpPr>
        <p:spPr>
          <a:xfrm>
            <a:off x="11253267" y="8848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7" name="object 327"/>
          <p:cNvSpPr/>
          <p:nvPr/>
        </p:nvSpPr>
        <p:spPr>
          <a:xfrm>
            <a:off x="11429319" y="8848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8" name="object 328"/>
          <p:cNvSpPr/>
          <p:nvPr/>
        </p:nvSpPr>
        <p:spPr>
          <a:xfrm>
            <a:off x="11605370" y="8848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9" name="object 329"/>
          <p:cNvSpPr/>
          <p:nvPr/>
        </p:nvSpPr>
        <p:spPr>
          <a:xfrm>
            <a:off x="11781421" y="8848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0" name="object 330"/>
          <p:cNvSpPr/>
          <p:nvPr/>
        </p:nvSpPr>
        <p:spPr>
          <a:xfrm>
            <a:off x="11957473" y="8848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1" name="object 331"/>
          <p:cNvSpPr/>
          <p:nvPr/>
        </p:nvSpPr>
        <p:spPr>
          <a:xfrm>
            <a:off x="12133524" y="884868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2" name="object 332"/>
          <p:cNvSpPr/>
          <p:nvPr/>
        </p:nvSpPr>
        <p:spPr>
          <a:xfrm>
            <a:off x="10549062" y="106091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3" name="object 333"/>
          <p:cNvSpPr/>
          <p:nvPr/>
        </p:nvSpPr>
        <p:spPr>
          <a:xfrm>
            <a:off x="10725113" y="106091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4" name="object 334"/>
          <p:cNvSpPr/>
          <p:nvPr/>
        </p:nvSpPr>
        <p:spPr>
          <a:xfrm>
            <a:off x="10901164" y="106091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5" name="object 335"/>
          <p:cNvSpPr/>
          <p:nvPr/>
        </p:nvSpPr>
        <p:spPr>
          <a:xfrm>
            <a:off x="11077215" y="106091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6" name="object 336"/>
          <p:cNvSpPr/>
          <p:nvPr/>
        </p:nvSpPr>
        <p:spPr>
          <a:xfrm>
            <a:off x="11253267" y="106091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7" name="object 337"/>
          <p:cNvSpPr/>
          <p:nvPr/>
        </p:nvSpPr>
        <p:spPr>
          <a:xfrm>
            <a:off x="11429319" y="106091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8" name="object 338"/>
          <p:cNvSpPr/>
          <p:nvPr/>
        </p:nvSpPr>
        <p:spPr>
          <a:xfrm>
            <a:off x="11605370" y="106091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9" name="object 339"/>
          <p:cNvSpPr/>
          <p:nvPr/>
        </p:nvSpPr>
        <p:spPr>
          <a:xfrm>
            <a:off x="11781421" y="106091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0" name="object 340"/>
          <p:cNvSpPr/>
          <p:nvPr/>
        </p:nvSpPr>
        <p:spPr>
          <a:xfrm>
            <a:off x="11957473" y="106091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1" name="object 341"/>
          <p:cNvSpPr/>
          <p:nvPr/>
        </p:nvSpPr>
        <p:spPr>
          <a:xfrm>
            <a:off x="12133524" y="106091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2" name="object 342"/>
          <p:cNvSpPr/>
          <p:nvPr/>
        </p:nvSpPr>
        <p:spPr>
          <a:xfrm>
            <a:off x="10549062" y="123697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3" name="object 343"/>
          <p:cNvSpPr/>
          <p:nvPr/>
        </p:nvSpPr>
        <p:spPr>
          <a:xfrm>
            <a:off x="10725113" y="123697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4" name="object 344"/>
          <p:cNvSpPr/>
          <p:nvPr/>
        </p:nvSpPr>
        <p:spPr>
          <a:xfrm>
            <a:off x="10901164" y="123697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5" name="object 345"/>
          <p:cNvSpPr/>
          <p:nvPr/>
        </p:nvSpPr>
        <p:spPr>
          <a:xfrm>
            <a:off x="11077215" y="123697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6" name="object 346"/>
          <p:cNvSpPr/>
          <p:nvPr/>
        </p:nvSpPr>
        <p:spPr>
          <a:xfrm>
            <a:off x="11253267" y="123697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7" name="object 347"/>
          <p:cNvSpPr/>
          <p:nvPr/>
        </p:nvSpPr>
        <p:spPr>
          <a:xfrm>
            <a:off x="11429319" y="123697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8" name="object 348"/>
          <p:cNvSpPr/>
          <p:nvPr/>
        </p:nvSpPr>
        <p:spPr>
          <a:xfrm>
            <a:off x="11605370" y="123697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9" name="object 349"/>
          <p:cNvSpPr/>
          <p:nvPr/>
        </p:nvSpPr>
        <p:spPr>
          <a:xfrm>
            <a:off x="11781421" y="123697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0" name="object 350"/>
          <p:cNvSpPr/>
          <p:nvPr/>
        </p:nvSpPr>
        <p:spPr>
          <a:xfrm>
            <a:off x="11957473" y="123697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1" name="object 351"/>
          <p:cNvSpPr/>
          <p:nvPr/>
        </p:nvSpPr>
        <p:spPr>
          <a:xfrm>
            <a:off x="12133524" y="123697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2" name="object 352"/>
          <p:cNvSpPr/>
          <p:nvPr/>
        </p:nvSpPr>
        <p:spPr>
          <a:xfrm>
            <a:off x="10549062" y="14130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3" name="object 353"/>
          <p:cNvSpPr/>
          <p:nvPr/>
        </p:nvSpPr>
        <p:spPr>
          <a:xfrm>
            <a:off x="10725113" y="14130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4" name="object 354"/>
          <p:cNvSpPr/>
          <p:nvPr/>
        </p:nvSpPr>
        <p:spPr>
          <a:xfrm>
            <a:off x="10901164" y="14130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5" name="object 355"/>
          <p:cNvSpPr/>
          <p:nvPr/>
        </p:nvSpPr>
        <p:spPr>
          <a:xfrm>
            <a:off x="11077215" y="14130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6" name="object 356"/>
          <p:cNvSpPr/>
          <p:nvPr/>
        </p:nvSpPr>
        <p:spPr>
          <a:xfrm>
            <a:off x="11253267" y="14130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7" name="object 357"/>
          <p:cNvSpPr/>
          <p:nvPr/>
        </p:nvSpPr>
        <p:spPr>
          <a:xfrm>
            <a:off x="11429319" y="14130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8" name="object 358"/>
          <p:cNvSpPr/>
          <p:nvPr/>
        </p:nvSpPr>
        <p:spPr>
          <a:xfrm>
            <a:off x="11605370" y="14130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9" name="object 359"/>
          <p:cNvSpPr/>
          <p:nvPr/>
        </p:nvSpPr>
        <p:spPr>
          <a:xfrm>
            <a:off x="11781421" y="14130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0" name="object 360"/>
          <p:cNvSpPr/>
          <p:nvPr/>
        </p:nvSpPr>
        <p:spPr>
          <a:xfrm>
            <a:off x="11957473" y="14130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1" name="object 361"/>
          <p:cNvSpPr/>
          <p:nvPr/>
        </p:nvSpPr>
        <p:spPr>
          <a:xfrm>
            <a:off x="12133524" y="14130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2" name="object 362"/>
          <p:cNvSpPr/>
          <p:nvPr/>
        </p:nvSpPr>
        <p:spPr>
          <a:xfrm>
            <a:off x="10549062" y="15890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3" name="object 363"/>
          <p:cNvSpPr/>
          <p:nvPr/>
        </p:nvSpPr>
        <p:spPr>
          <a:xfrm>
            <a:off x="10725113" y="15890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4" name="object 364"/>
          <p:cNvSpPr/>
          <p:nvPr/>
        </p:nvSpPr>
        <p:spPr>
          <a:xfrm>
            <a:off x="10901164" y="15890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5" name="object 365"/>
          <p:cNvSpPr/>
          <p:nvPr/>
        </p:nvSpPr>
        <p:spPr>
          <a:xfrm>
            <a:off x="11077215" y="15890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6" name="object 366"/>
          <p:cNvSpPr/>
          <p:nvPr/>
        </p:nvSpPr>
        <p:spPr>
          <a:xfrm>
            <a:off x="11253267" y="15890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7" name="object 367"/>
          <p:cNvSpPr/>
          <p:nvPr/>
        </p:nvSpPr>
        <p:spPr>
          <a:xfrm>
            <a:off x="11429319" y="15890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8" name="object 368"/>
          <p:cNvSpPr/>
          <p:nvPr/>
        </p:nvSpPr>
        <p:spPr>
          <a:xfrm>
            <a:off x="11605370" y="15890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9" name="object 369"/>
          <p:cNvSpPr/>
          <p:nvPr/>
        </p:nvSpPr>
        <p:spPr>
          <a:xfrm>
            <a:off x="11781421" y="15890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0" name="object 370"/>
          <p:cNvSpPr/>
          <p:nvPr/>
        </p:nvSpPr>
        <p:spPr>
          <a:xfrm>
            <a:off x="11957473" y="15890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1" name="object 371"/>
          <p:cNvSpPr/>
          <p:nvPr/>
        </p:nvSpPr>
        <p:spPr>
          <a:xfrm>
            <a:off x="12133524" y="15890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2" name="object 372"/>
          <p:cNvSpPr/>
          <p:nvPr/>
        </p:nvSpPr>
        <p:spPr>
          <a:xfrm>
            <a:off x="10549062" y="17651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3" name="object 373"/>
          <p:cNvSpPr/>
          <p:nvPr/>
        </p:nvSpPr>
        <p:spPr>
          <a:xfrm>
            <a:off x="10725113" y="17651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4" name="object 374"/>
          <p:cNvSpPr/>
          <p:nvPr/>
        </p:nvSpPr>
        <p:spPr>
          <a:xfrm>
            <a:off x="10901164" y="17651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5" name="object 375"/>
          <p:cNvSpPr/>
          <p:nvPr/>
        </p:nvSpPr>
        <p:spPr>
          <a:xfrm>
            <a:off x="11077215" y="17651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6" name="object 376"/>
          <p:cNvSpPr/>
          <p:nvPr/>
        </p:nvSpPr>
        <p:spPr>
          <a:xfrm>
            <a:off x="11253267" y="17651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7" name="object 377"/>
          <p:cNvSpPr/>
          <p:nvPr/>
        </p:nvSpPr>
        <p:spPr>
          <a:xfrm>
            <a:off x="11429319" y="17651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8" name="object 378"/>
          <p:cNvSpPr/>
          <p:nvPr/>
        </p:nvSpPr>
        <p:spPr>
          <a:xfrm>
            <a:off x="11605370" y="17651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9" name="object 379"/>
          <p:cNvSpPr/>
          <p:nvPr/>
        </p:nvSpPr>
        <p:spPr>
          <a:xfrm>
            <a:off x="11781421" y="17651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0" name="object 380"/>
          <p:cNvSpPr/>
          <p:nvPr/>
        </p:nvSpPr>
        <p:spPr>
          <a:xfrm>
            <a:off x="11957473" y="17651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1" name="object 381"/>
          <p:cNvSpPr/>
          <p:nvPr/>
        </p:nvSpPr>
        <p:spPr>
          <a:xfrm>
            <a:off x="12133524" y="176512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2" name="object 382"/>
          <p:cNvSpPr/>
          <p:nvPr/>
        </p:nvSpPr>
        <p:spPr>
          <a:xfrm>
            <a:off x="10549062" y="19411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3" name="object 383"/>
          <p:cNvSpPr/>
          <p:nvPr/>
        </p:nvSpPr>
        <p:spPr>
          <a:xfrm>
            <a:off x="10725113" y="19411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4" name="object 384"/>
          <p:cNvSpPr/>
          <p:nvPr/>
        </p:nvSpPr>
        <p:spPr>
          <a:xfrm>
            <a:off x="10901164" y="19411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5" name="object 385"/>
          <p:cNvSpPr/>
          <p:nvPr/>
        </p:nvSpPr>
        <p:spPr>
          <a:xfrm>
            <a:off x="11077215" y="19411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6" name="object 386"/>
          <p:cNvSpPr/>
          <p:nvPr/>
        </p:nvSpPr>
        <p:spPr>
          <a:xfrm>
            <a:off x="11253267" y="19411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7" name="object 387"/>
          <p:cNvSpPr/>
          <p:nvPr/>
        </p:nvSpPr>
        <p:spPr>
          <a:xfrm>
            <a:off x="11429319" y="19411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8" name="object 388"/>
          <p:cNvSpPr/>
          <p:nvPr/>
        </p:nvSpPr>
        <p:spPr>
          <a:xfrm>
            <a:off x="11605370" y="19411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9" name="object 389"/>
          <p:cNvSpPr/>
          <p:nvPr/>
        </p:nvSpPr>
        <p:spPr>
          <a:xfrm>
            <a:off x="11781421" y="19411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0" name="object 390"/>
          <p:cNvSpPr/>
          <p:nvPr/>
        </p:nvSpPr>
        <p:spPr>
          <a:xfrm>
            <a:off x="11957473" y="19411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1" name="object 391"/>
          <p:cNvSpPr/>
          <p:nvPr/>
        </p:nvSpPr>
        <p:spPr>
          <a:xfrm>
            <a:off x="12133524" y="194117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2" name="object 392"/>
          <p:cNvSpPr/>
          <p:nvPr/>
        </p:nvSpPr>
        <p:spPr>
          <a:xfrm>
            <a:off x="10549062" y="21172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3" name="object 393"/>
          <p:cNvSpPr/>
          <p:nvPr/>
        </p:nvSpPr>
        <p:spPr>
          <a:xfrm>
            <a:off x="10725113" y="21172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4" name="object 394"/>
          <p:cNvSpPr/>
          <p:nvPr/>
        </p:nvSpPr>
        <p:spPr>
          <a:xfrm>
            <a:off x="10901164" y="21172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5" name="object 395"/>
          <p:cNvSpPr/>
          <p:nvPr/>
        </p:nvSpPr>
        <p:spPr>
          <a:xfrm>
            <a:off x="11077215" y="21172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6" name="object 396"/>
          <p:cNvSpPr/>
          <p:nvPr/>
        </p:nvSpPr>
        <p:spPr>
          <a:xfrm>
            <a:off x="11253267" y="21172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7" name="object 397"/>
          <p:cNvSpPr/>
          <p:nvPr/>
        </p:nvSpPr>
        <p:spPr>
          <a:xfrm>
            <a:off x="11429319" y="21172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8" name="object 398"/>
          <p:cNvSpPr/>
          <p:nvPr/>
        </p:nvSpPr>
        <p:spPr>
          <a:xfrm>
            <a:off x="11605370" y="21172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9" name="object 399"/>
          <p:cNvSpPr/>
          <p:nvPr/>
        </p:nvSpPr>
        <p:spPr>
          <a:xfrm>
            <a:off x="11781421" y="21172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0" name="object 400"/>
          <p:cNvSpPr/>
          <p:nvPr/>
        </p:nvSpPr>
        <p:spPr>
          <a:xfrm>
            <a:off x="11957473" y="21172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1" name="object 401"/>
          <p:cNvSpPr/>
          <p:nvPr/>
        </p:nvSpPr>
        <p:spPr>
          <a:xfrm>
            <a:off x="12133524" y="211722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2" name="object 402"/>
          <p:cNvSpPr/>
          <p:nvPr/>
        </p:nvSpPr>
        <p:spPr>
          <a:xfrm>
            <a:off x="10549062" y="23059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3" name="object 403"/>
          <p:cNvSpPr/>
          <p:nvPr/>
        </p:nvSpPr>
        <p:spPr>
          <a:xfrm>
            <a:off x="10725113" y="23059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4" name="object 404"/>
          <p:cNvSpPr/>
          <p:nvPr/>
        </p:nvSpPr>
        <p:spPr>
          <a:xfrm>
            <a:off x="10901164" y="23059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5" name="object 405"/>
          <p:cNvSpPr/>
          <p:nvPr/>
        </p:nvSpPr>
        <p:spPr>
          <a:xfrm>
            <a:off x="11077215" y="23059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6" name="object 406"/>
          <p:cNvSpPr/>
          <p:nvPr/>
        </p:nvSpPr>
        <p:spPr>
          <a:xfrm>
            <a:off x="11253267" y="23059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7" name="object 407"/>
          <p:cNvSpPr/>
          <p:nvPr/>
        </p:nvSpPr>
        <p:spPr>
          <a:xfrm>
            <a:off x="11429319" y="23059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8" name="object 408"/>
          <p:cNvSpPr/>
          <p:nvPr/>
        </p:nvSpPr>
        <p:spPr>
          <a:xfrm>
            <a:off x="11605370" y="23059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9" name="object 409"/>
          <p:cNvSpPr/>
          <p:nvPr/>
        </p:nvSpPr>
        <p:spPr>
          <a:xfrm>
            <a:off x="11781421" y="23059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0" name="object 410"/>
          <p:cNvSpPr/>
          <p:nvPr/>
        </p:nvSpPr>
        <p:spPr>
          <a:xfrm>
            <a:off x="11957473" y="23059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1" name="object 411"/>
          <p:cNvSpPr/>
          <p:nvPr/>
        </p:nvSpPr>
        <p:spPr>
          <a:xfrm>
            <a:off x="12133524" y="23059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2" name="object 412"/>
          <p:cNvSpPr/>
          <p:nvPr/>
        </p:nvSpPr>
        <p:spPr>
          <a:xfrm>
            <a:off x="10549062" y="248203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3" name="object 413"/>
          <p:cNvSpPr/>
          <p:nvPr/>
        </p:nvSpPr>
        <p:spPr>
          <a:xfrm>
            <a:off x="10725113" y="248203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4" name="object 414"/>
          <p:cNvSpPr/>
          <p:nvPr/>
        </p:nvSpPr>
        <p:spPr>
          <a:xfrm>
            <a:off x="10901164" y="248203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5" name="object 415"/>
          <p:cNvSpPr/>
          <p:nvPr/>
        </p:nvSpPr>
        <p:spPr>
          <a:xfrm>
            <a:off x="11077215" y="248203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6" name="object 416"/>
          <p:cNvSpPr/>
          <p:nvPr/>
        </p:nvSpPr>
        <p:spPr>
          <a:xfrm>
            <a:off x="11253267" y="248203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7" name="object 417"/>
          <p:cNvSpPr/>
          <p:nvPr/>
        </p:nvSpPr>
        <p:spPr>
          <a:xfrm>
            <a:off x="11429319" y="248203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8" name="object 418"/>
          <p:cNvSpPr/>
          <p:nvPr/>
        </p:nvSpPr>
        <p:spPr>
          <a:xfrm>
            <a:off x="11605370" y="248203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9" name="object 419"/>
          <p:cNvSpPr/>
          <p:nvPr/>
        </p:nvSpPr>
        <p:spPr>
          <a:xfrm>
            <a:off x="11781421" y="248203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0" name="object 420"/>
          <p:cNvSpPr/>
          <p:nvPr/>
        </p:nvSpPr>
        <p:spPr>
          <a:xfrm>
            <a:off x="11957473" y="248203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1" name="object 421"/>
          <p:cNvSpPr/>
          <p:nvPr/>
        </p:nvSpPr>
        <p:spPr>
          <a:xfrm>
            <a:off x="12133524" y="248203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2" name="object 422"/>
          <p:cNvSpPr/>
          <p:nvPr/>
        </p:nvSpPr>
        <p:spPr>
          <a:xfrm>
            <a:off x="10549062" y="26580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3" name="object 423"/>
          <p:cNvSpPr/>
          <p:nvPr/>
        </p:nvSpPr>
        <p:spPr>
          <a:xfrm>
            <a:off x="10725113" y="26580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4" name="object 424"/>
          <p:cNvSpPr/>
          <p:nvPr/>
        </p:nvSpPr>
        <p:spPr>
          <a:xfrm>
            <a:off x="10901164" y="26580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5" name="object 425"/>
          <p:cNvSpPr/>
          <p:nvPr/>
        </p:nvSpPr>
        <p:spPr>
          <a:xfrm>
            <a:off x="11077215" y="26580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6" name="object 426"/>
          <p:cNvSpPr/>
          <p:nvPr/>
        </p:nvSpPr>
        <p:spPr>
          <a:xfrm>
            <a:off x="11253267" y="26580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7" name="object 427"/>
          <p:cNvSpPr/>
          <p:nvPr/>
        </p:nvSpPr>
        <p:spPr>
          <a:xfrm>
            <a:off x="11429319" y="26580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8" name="object 428"/>
          <p:cNvSpPr/>
          <p:nvPr/>
        </p:nvSpPr>
        <p:spPr>
          <a:xfrm>
            <a:off x="11605370" y="26580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9" name="object 429"/>
          <p:cNvSpPr/>
          <p:nvPr/>
        </p:nvSpPr>
        <p:spPr>
          <a:xfrm>
            <a:off x="11781421" y="26580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0" name="object 430"/>
          <p:cNvSpPr/>
          <p:nvPr/>
        </p:nvSpPr>
        <p:spPr>
          <a:xfrm>
            <a:off x="11957473" y="26580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1" name="object 431"/>
          <p:cNvSpPr/>
          <p:nvPr/>
        </p:nvSpPr>
        <p:spPr>
          <a:xfrm>
            <a:off x="12133524" y="2658084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2" name="object 432"/>
          <p:cNvSpPr/>
          <p:nvPr/>
        </p:nvSpPr>
        <p:spPr>
          <a:xfrm>
            <a:off x="10549062" y="283413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3" name="object 433"/>
          <p:cNvSpPr/>
          <p:nvPr/>
        </p:nvSpPr>
        <p:spPr>
          <a:xfrm>
            <a:off x="10725113" y="283413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4" name="object 434"/>
          <p:cNvSpPr/>
          <p:nvPr/>
        </p:nvSpPr>
        <p:spPr>
          <a:xfrm>
            <a:off x="10901164" y="283413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5" name="object 435"/>
          <p:cNvSpPr/>
          <p:nvPr/>
        </p:nvSpPr>
        <p:spPr>
          <a:xfrm>
            <a:off x="11077215" y="283413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6" name="object 436"/>
          <p:cNvSpPr/>
          <p:nvPr/>
        </p:nvSpPr>
        <p:spPr>
          <a:xfrm>
            <a:off x="11253267" y="283413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7" name="object 437"/>
          <p:cNvSpPr/>
          <p:nvPr/>
        </p:nvSpPr>
        <p:spPr>
          <a:xfrm>
            <a:off x="11429319" y="283413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8" name="object 438"/>
          <p:cNvSpPr/>
          <p:nvPr/>
        </p:nvSpPr>
        <p:spPr>
          <a:xfrm>
            <a:off x="11605370" y="283413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9" name="object 439"/>
          <p:cNvSpPr/>
          <p:nvPr/>
        </p:nvSpPr>
        <p:spPr>
          <a:xfrm>
            <a:off x="11781421" y="283413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0" name="object 440"/>
          <p:cNvSpPr/>
          <p:nvPr/>
        </p:nvSpPr>
        <p:spPr>
          <a:xfrm>
            <a:off x="11957473" y="283413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1" name="object 441"/>
          <p:cNvSpPr/>
          <p:nvPr/>
        </p:nvSpPr>
        <p:spPr>
          <a:xfrm>
            <a:off x="12133524" y="283413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2" name="object 442"/>
          <p:cNvSpPr/>
          <p:nvPr/>
        </p:nvSpPr>
        <p:spPr>
          <a:xfrm>
            <a:off x="10549062" y="301018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3" name="object 443"/>
          <p:cNvSpPr/>
          <p:nvPr/>
        </p:nvSpPr>
        <p:spPr>
          <a:xfrm>
            <a:off x="10725113" y="301018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4" name="object 444"/>
          <p:cNvSpPr/>
          <p:nvPr/>
        </p:nvSpPr>
        <p:spPr>
          <a:xfrm>
            <a:off x="10901164" y="301018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5" name="object 445"/>
          <p:cNvSpPr/>
          <p:nvPr/>
        </p:nvSpPr>
        <p:spPr>
          <a:xfrm>
            <a:off x="11077215" y="301018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6" name="object 446"/>
          <p:cNvSpPr/>
          <p:nvPr/>
        </p:nvSpPr>
        <p:spPr>
          <a:xfrm>
            <a:off x="11253267" y="301018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7" name="object 447"/>
          <p:cNvSpPr/>
          <p:nvPr/>
        </p:nvSpPr>
        <p:spPr>
          <a:xfrm>
            <a:off x="11429319" y="301018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8" name="object 448"/>
          <p:cNvSpPr/>
          <p:nvPr/>
        </p:nvSpPr>
        <p:spPr>
          <a:xfrm>
            <a:off x="11605370" y="301018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9" name="object 449"/>
          <p:cNvSpPr/>
          <p:nvPr/>
        </p:nvSpPr>
        <p:spPr>
          <a:xfrm>
            <a:off x="11781421" y="301018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0" name="object 450"/>
          <p:cNvSpPr/>
          <p:nvPr/>
        </p:nvSpPr>
        <p:spPr>
          <a:xfrm>
            <a:off x="11957473" y="301018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1" name="object 451"/>
          <p:cNvSpPr/>
          <p:nvPr/>
        </p:nvSpPr>
        <p:spPr>
          <a:xfrm>
            <a:off x="12133524" y="301018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2" name="object 452"/>
          <p:cNvSpPr/>
          <p:nvPr/>
        </p:nvSpPr>
        <p:spPr>
          <a:xfrm>
            <a:off x="10549062" y="318623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3" name="object 453"/>
          <p:cNvSpPr/>
          <p:nvPr/>
        </p:nvSpPr>
        <p:spPr>
          <a:xfrm>
            <a:off x="10725113" y="318623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4" name="object 454"/>
          <p:cNvSpPr/>
          <p:nvPr/>
        </p:nvSpPr>
        <p:spPr>
          <a:xfrm>
            <a:off x="10901164" y="318623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5" name="object 455"/>
          <p:cNvSpPr/>
          <p:nvPr/>
        </p:nvSpPr>
        <p:spPr>
          <a:xfrm>
            <a:off x="11077215" y="318623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6" name="object 456"/>
          <p:cNvSpPr/>
          <p:nvPr/>
        </p:nvSpPr>
        <p:spPr>
          <a:xfrm>
            <a:off x="11253267" y="318623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7" name="object 457"/>
          <p:cNvSpPr/>
          <p:nvPr/>
        </p:nvSpPr>
        <p:spPr>
          <a:xfrm>
            <a:off x="11429319" y="318623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8" name="object 458"/>
          <p:cNvSpPr/>
          <p:nvPr/>
        </p:nvSpPr>
        <p:spPr>
          <a:xfrm>
            <a:off x="11605370" y="318623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9" name="object 459"/>
          <p:cNvSpPr/>
          <p:nvPr/>
        </p:nvSpPr>
        <p:spPr>
          <a:xfrm>
            <a:off x="11781421" y="318623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0" name="object 460"/>
          <p:cNvSpPr/>
          <p:nvPr/>
        </p:nvSpPr>
        <p:spPr>
          <a:xfrm>
            <a:off x="11957473" y="318623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1" name="object 461"/>
          <p:cNvSpPr/>
          <p:nvPr/>
        </p:nvSpPr>
        <p:spPr>
          <a:xfrm>
            <a:off x="12133524" y="3186237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2" name="object 462"/>
          <p:cNvSpPr/>
          <p:nvPr/>
        </p:nvSpPr>
        <p:spPr>
          <a:xfrm>
            <a:off x="10549062" y="336228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3" name="object 463"/>
          <p:cNvSpPr/>
          <p:nvPr/>
        </p:nvSpPr>
        <p:spPr>
          <a:xfrm>
            <a:off x="10725113" y="336228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4" name="object 464"/>
          <p:cNvSpPr/>
          <p:nvPr/>
        </p:nvSpPr>
        <p:spPr>
          <a:xfrm>
            <a:off x="10901164" y="336228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5" name="object 465"/>
          <p:cNvSpPr/>
          <p:nvPr/>
        </p:nvSpPr>
        <p:spPr>
          <a:xfrm>
            <a:off x="11077215" y="336228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6" name="object 466"/>
          <p:cNvSpPr/>
          <p:nvPr/>
        </p:nvSpPr>
        <p:spPr>
          <a:xfrm>
            <a:off x="11253267" y="336228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7" name="object 467"/>
          <p:cNvSpPr/>
          <p:nvPr/>
        </p:nvSpPr>
        <p:spPr>
          <a:xfrm>
            <a:off x="11429319" y="336228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8" name="object 468"/>
          <p:cNvSpPr/>
          <p:nvPr/>
        </p:nvSpPr>
        <p:spPr>
          <a:xfrm>
            <a:off x="11605370" y="336228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9" name="object 469"/>
          <p:cNvSpPr/>
          <p:nvPr/>
        </p:nvSpPr>
        <p:spPr>
          <a:xfrm>
            <a:off x="11781421" y="336228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0" name="object 470"/>
          <p:cNvSpPr/>
          <p:nvPr/>
        </p:nvSpPr>
        <p:spPr>
          <a:xfrm>
            <a:off x="11957473" y="336228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1" name="object 471"/>
          <p:cNvSpPr/>
          <p:nvPr/>
        </p:nvSpPr>
        <p:spPr>
          <a:xfrm>
            <a:off x="12133524" y="3362289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2" name="object 472"/>
          <p:cNvSpPr/>
          <p:nvPr/>
        </p:nvSpPr>
        <p:spPr>
          <a:xfrm>
            <a:off x="10549062" y="353834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3" name="object 473"/>
          <p:cNvSpPr/>
          <p:nvPr/>
        </p:nvSpPr>
        <p:spPr>
          <a:xfrm>
            <a:off x="10725113" y="353834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4" name="object 474"/>
          <p:cNvSpPr/>
          <p:nvPr/>
        </p:nvSpPr>
        <p:spPr>
          <a:xfrm>
            <a:off x="10901164" y="353834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5" name="object 475"/>
          <p:cNvSpPr/>
          <p:nvPr/>
        </p:nvSpPr>
        <p:spPr>
          <a:xfrm>
            <a:off x="11077215" y="353834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6" name="object 476"/>
          <p:cNvSpPr/>
          <p:nvPr/>
        </p:nvSpPr>
        <p:spPr>
          <a:xfrm>
            <a:off x="11253267" y="353834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7" name="object 477"/>
          <p:cNvSpPr/>
          <p:nvPr/>
        </p:nvSpPr>
        <p:spPr>
          <a:xfrm>
            <a:off x="11429319" y="353834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8" name="object 478"/>
          <p:cNvSpPr/>
          <p:nvPr/>
        </p:nvSpPr>
        <p:spPr>
          <a:xfrm>
            <a:off x="11605370" y="353834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9" name="object 479"/>
          <p:cNvSpPr/>
          <p:nvPr/>
        </p:nvSpPr>
        <p:spPr>
          <a:xfrm>
            <a:off x="11781421" y="353834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0" name="object 480"/>
          <p:cNvSpPr/>
          <p:nvPr/>
        </p:nvSpPr>
        <p:spPr>
          <a:xfrm>
            <a:off x="11957473" y="353834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1" name="object 481"/>
          <p:cNvSpPr/>
          <p:nvPr/>
        </p:nvSpPr>
        <p:spPr>
          <a:xfrm>
            <a:off x="12133524" y="3538340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2" name="object 482"/>
          <p:cNvSpPr/>
          <p:nvPr/>
        </p:nvSpPr>
        <p:spPr>
          <a:xfrm>
            <a:off x="10549062" y="37143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3" name="object 483"/>
          <p:cNvSpPr/>
          <p:nvPr/>
        </p:nvSpPr>
        <p:spPr>
          <a:xfrm>
            <a:off x="10725113" y="37143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4" name="object 484"/>
          <p:cNvSpPr/>
          <p:nvPr/>
        </p:nvSpPr>
        <p:spPr>
          <a:xfrm>
            <a:off x="10901164" y="37143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5" name="object 485"/>
          <p:cNvSpPr/>
          <p:nvPr/>
        </p:nvSpPr>
        <p:spPr>
          <a:xfrm>
            <a:off x="11077215" y="37143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6" name="object 486"/>
          <p:cNvSpPr/>
          <p:nvPr/>
        </p:nvSpPr>
        <p:spPr>
          <a:xfrm>
            <a:off x="11253267" y="37143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7" name="object 487"/>
          <p:cNvSpPr/>
          <p:nvPr/>
        </p:nvSpPr>
        <p:spPr>
          <a:xfrm>
            <a:off x="11429319" y="37143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8" name="object 488"/>
          <p:cNvSpPr/>
          <p:nvPr/>
        </p:nvSpPr>
        <p:spPr>
          <a:xfrm>
            <a:off x="11605370" y="37143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9" name="object 489"/>
          <p:cNvSpPr/>
          <p:nvPr/>
        </p:nvSpPr>
        <p:spPr>
          <a:xfrm>
            <a:off x="11781421" y="37143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0" name="object 490"/>
          <p:cNvSpPr/>
          <p:nvPr/>
        </p:nvSpPr>
        <p:spPr>
          <a:xfrm>
            <a:off x="11957473" y="37143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1" name="object 491"/>
          <p:cNvSpPr/>
          <p:nvPr/>
        </p:nvSpPr>
        <p:spPr>
          <a:xfrm>
            <a:off x="12133524" y="37143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2" name="object 492"/>
          <p:cNvSpPr/>
          <p:nvPr/>
        </p:nvSpPr>
        <p:spPr>
          <a:xfrm>
            <a:off x="10549062" y="38904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3" name="object 493"/>
          <p:cNvSpPr/>
          <p:nvPr/>
        </p:nvSpPr>
        <p:spPr>
          <a:xfrm>
            <a:off x="10725113" y="38904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4" name="object 494"/>
          <p:cNvSpPr/>
          <p:nvPr/>
        </p:nvSpPr>
        <p:spPr>
          <a:xfrm>
            <a:off x="10901164" y="38904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5" name="object 495"/>
          <p:cNvSpPr/>
          <p:nvPr/>
        </p:nvSpPr>
        <p:spPr>
          <a:xfrm>
            <a:off x="11077215" y="38904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6" name="object 496"/>
          <p:cNvSpPr/>
          <p:nvPr/>
        </p:nvSpPr>
        <p:spPr>
          <a:xfrm>
            <a:off x="11253267" y="38904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7" name="object 497"/>
          <p:cNvSpPr/>
          <p:nvPr/>
        </p:nvSpPr>
        <p:spPr>
          <a:xfrm>
            <a:off x="11429319" y="38904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8" name="object 498"/>
          <p:cNvSpPr/>
          <p:nvPr/>
        </p:nvSpPr>
        <p:spPr>
          <a:xfrm>
            <a:off x="11605370" y="38904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9" name="object 499"/>
          <p:cNvSpPr/>
          <p:nvPr/>
        </p:nvSpPr>
        <p:spPr>
          <a:xfrm>
            <a:off x="11781421" y="38904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0" name="object 500"/>
          <p:cNvSpPr/>
          <p:nvPr/>
        </p:nvSpPr>
        <p:spPr>
          <a:xfrm>
            <a:off x="11957473" y="38904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1" name="object 501"/>
          <p:cNvSpPr/>
          <p:nvPr/>
        </p:nvSpPr>
        <p:spPr>
          <a:xfrm>
            <a:off x="12133524" y="38904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2" name="object 502"/>
          <p:cNvSpPr/>
          <p:nvPr/>
        </p:nvSpPr>
        <p:spPr>
          <a:xfrm>
            <a:off x="10549062" y="40664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3" name="object 503"/>
          <p:cNvSpPr/>
          <p:nvPr/>
        </p:nvSpPr>
        <p:spPr>
          <a:xfrm>
            <a:off x="10725113" y="40664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4" name="object 504"/>
          <p:cNvSpPr/>
          <p:nvPr/>
        </p:nvSpPr>
        <p:spPr>
          <a:xfrm>
            <a:off x="10901164" y="40664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5" name="object 505"/>
          <p:cNvSpPr/>
          <p:nvPr/>
        </p:nvSpPr>
        <p:spPr>
          <a:xfrm>
            <a:off x="11077215" y="40664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6" name="object 506"/>
          <p:cNvSpPr/>
          <p:nvPr/>
        </p:nvSpPr>
        <p:spPr>
          <a:xfrm>
            <a:off x="11253267" y="40664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7" name="object 507"/>
          <p:cNvSpPr/>
          <p:nvPr/>
        </p:nvSpPr>
        <p:spPr>
          <a:xfrm>
            <a:off x="11429319" y="40664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8" name="object 508"/>
          <p:cNvSpPr/>
          <p:nvPr/>
        </p:nvSpPr>
        <p:spPr>
          <a:xfrm>
            <a:off x="11605370" y="40664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9" name="object 509"/>
          <p:cNvSpPr/>
          <p:nvPr/>
        </p:nvSpPr>
        <p:spPr>
          <a:xfrm>
            <a:off x="11781421" y="40664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0" name="object 510"/>
          <p:cNvSpPr/>
          <p:nvPr/>
        </p:nvSpPr>
        <p:spPr>
          <a:xfrm>
            <a:off x="11957473" y="40664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1" name="object 511"/>
          <p:cNvSpPr/>
          <p:nvPr/>
        </p:nvSpPr>
        <p:spPr>
          <a:xfrm>
            <a:off x="12133524" y="4066491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2" name="object 512"/>
          <p:cNvSpPr/>
          <p:nvPr/>
        </p:nvSpPr>
        <p:spPr>
          <a:xfrm>
            <a:off x="10549062" y="42425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3" name="object 513"/>
          <p:cNvSpPr/>
          <p:nvPr/>
        </p:nvSpPr>
        <p:spPr>
          <a:xfrm>
            <a:off x="10725113" y="42425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4" name="object 514"/>
          <p:cNvSpPr/>
          <p:nvPr/>
        </p:nvSpPr>
        <p:spPr>
          <a:xfrm>
            <a:off x="10901164" y="42425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5" name="object 515"/>
          <p:cNvSpPr/>
          <p:nvPr/>
        </p:nvSpPr>
        <p:spPr>
          <a:xfrm>
            <a:off x="11077215" y="42425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6" name="object 516"/>
          <p:cNvSpPr/>
          <p:nvPr/>
        </p:nvSpPr>
        <p:spPr>
          <a:xfrm>
            <a:off x="11253267" y="42425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7" name="object 517"/>
          <p:cNvSpPr/>
          <p:nvPr/>
        </p:nvSpPr>
        <p:spPr>
          <a:xfrm>
            <a:off x="11429319" y="42425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8" name="object 518"/>
          <p:cNvSpPr/>
          <p:nvPr/>
        </p:nvSpPr>
        <p:spPr>
          <a:xfrm>
            <a:off x="11605370" y="42425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9" name="object 519"/>
          <p:cNvSpPr/>
          <p:nvPr/>
        </p:nvSpPr>
        <p:spPr>
          <a:xfrm>
            <a:off x="11781421" y="42425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0" name="object 520"/>
          <p:cNvSpPr/>
          <p:nvPr/>
        </p:nvSpPr>
        <p:spPr>
          <a:xfrm>
            <a:off x="11957473" y="42425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1" name="object 521"/>
          <p:cNvSpPr/>
          <p:nvPr/>
        </p:nvSpPr>
        <p:spPr>
          <a:xfrm>
            <a:off x="12133524" y="4242542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2" name="object 522"/>
          <p:cNvSpPr/>
          <p:nvPr/>
        </p:nvSpPr>
        <p:spPr>
          <a:xfrm>
            <a:off x="10549062" y="441859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3" name="object 523"/>
          <p:cNvSpPr/>
          <p:nvPr/>
        </p:nvSpPr>
        <p:spPr>
          <a:xfrm>
            <a:off x="10725113" y="441859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4" name="object 524"/>
          <p:cNvSpPr/>
          <p:nvPr/>
        </p:nvSpPr>
        <p:spPr>
          <a:xfrm>
            <a:off x="10901164" y="441859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5" name="object 525"/>
          <p:cNvSpPr/>
          <p:nvPr/>
        </p:nvSpPr>
        <p:spPr>
          <a:xfrm>
            <a:off x="11077215" y="441859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6" name="object 526"/>
          <p:cNvSpPr/>
          <p:nvPr/>
        </p:nvSpPr>
        <p:spPr>
          <a:xfrm>
            <a:off x="11253267" y="441859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7" name="object 527"/>
          <p:cNvSpPr/>
          <p:nvPr/>
        </p:nvSpPr>
        <p:spPr>
          <a:xfrm>
            <a:off x="11429319" y="441859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8" name="object 528"/>
          <p:cNvSpPr/>
          <p:nvPr/>
        </p:nvSpPr>
        <p:spPr>
          <a:xfrm>
            <a:off x="11605370" y="441859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9" name="object 529"/>
          <p:cNvSpPr/>
          <p:nvPr/>
        </p:nvSpPr>
        <p:spPr>
          <a:xfrm>
            <a:off x="11781421" y="441859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0" name="object 530"/>
          <p:cNvSpPr/>
          <p:nvPr/>
        </p:nvSpPr>
        <p:spPr>
          <a:xfrm>
            <a:off x="11957473" y="441859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1" name="object 531"/>
          <p:cNvSpPr/>
          <p:nvPr/>
        </p:nvSpPr>
        <p:spPr>
          <a:xfrm>
            <a:off x="12133524" y="4418593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2" name="object 532"/>
          <p:cNvSpPr/>
          <p:nvPr/>
        </p:nvSpPr>
        <p:spPr>
          <a:xfrm>
            <a:off x="10549062" y="459464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3" name="object 533"/>
          <p:cNvSpPr/>
          <p:nvPr/>
        </p:nvSpPr>
        <p:spPr>
          <a:xfrm>
            <a:off x="10725113" y="459464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4" name="object 534"/>
          <p:cNvSpPr/>
          <p:nvPr/>
        </p:nvSpPr>
        <p:spPr>
          <a:xfrm>
            <a:off x="10901164" y="459464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5" name="object 535"/>
          <p:cNvSpPr/>
          <p:nvPr/>
        </p:nvSpPr>
        <p:spPr>
          <a:xfrm>
            <a:off x="11077215" y="459464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6" name="object 536"/>
          <p:cNvSpPr/>
          <p:nvPr/>
        </p:nvSpPr>
        <p:spPr>
          <a:xfrm>
            <a:off x="11253267" y="459464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7" name="object 537"/>
          <p:cNvSpPr/>
          <p:nvPr/>
        </p:nvSpPr>
        <p:spPr>
          <a:xfrm>
            <a:off x="11429319" y="459464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8" name="object 538"/>
          <p:cNvSpPr/>
          <p:nvPr/>
        </p:nvSpPr>
        <p:spPr>
          <a:xfrm>
            <a:off x="11605370" y="459464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9" name="object 539"/>
          <p:cNvSpPr/>
          <p:nvPr/>
        </p:nvSpPr>
        <p:spPr>
          <a:xfrm>
            <a:off x="11781421" y="459464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40" name="object 540"/>
          <p:cNvSpPr/>
          <p:nvPr/>
        </p:nvSpPr>
        <p:spPr>
          <a:xfrm>
            <a:off x="11957473" y="459464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41" name="object 541"/>
          <p:cNvSpPr/>
          <p:nvPr/>
        </p:nvSpPr>
        <p:spPr>
          <a:xfrm>
            <a:off x="12133524" y="4594645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42" name="object 542"/>
          <p:cNvSpPr/>
          <p:nvPr/>
        </p:nvSpPr>
        <p:spPr>
          <a:xfrm>
            <a:off x="10549062" y="477069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43" name="object 543"/>
          <p:cNvSpPr/>
          <p:nvPr/>
        </p:nvSpPr>
        <p:spPr>
          <a:xfrm>
            <a:off x="10725113" y="477069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44" name="object 544"/>
          <p:cNvSpPr/>
          <p:nvPr/>
        </p:nvSpPr>
        <p:spPr>
          <a:xfrm>
            <a:off x="10901164" y="477069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45" name="object 545"/>
          <p:cNvSpPr/>
          <p:nvPr/>
        </p:nvSpPr>
        <p:spPr>
          <a:xfrm>
            <a:off x="11077215" y="477069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46" name="object 546"/>
          <p:cNvSpPr/>
          <p:nvPr/>
        </p:nvSpPr>
        <p:spPr>
          <a:xfrm>
            <a:off x="11253267" y="477069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47" name="object 547"/>
          <p:cNvSpPr/>
          <p:nvPr/>
        </p:nvSpPr>
        <p:spPr>
          <a:xfrm>
            <a:off x="11429319" y="477069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70" y="44623"/>
                </a:lnTo>
                <a:lnTo>
                  <a:pt x="39655" y="39646"/>
                </a:lnTo>
                <a:lnTo>
                  <a:pt x="44634" y="32264"/>
                </a:lnTo>
                <a:lnTo>
                  <a:pt x="46459" y="23224"/>
                </a:lnTo>
                <a:lnTo>
                  <a:pt x="44634" y="14184"/>
                </a:lnTo>
                <a:lnTo>
                  <a:pt x="39655" y="6802"/>
                </a:lnTo>
                <a:lnTo>
                  <a:pt x="32270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48" name="object 548"/>
          <p:cNvSpPr/>
          <p:nvPr/>
        </p:nvSpPr>
        <p:spPr>
          <a:xfrm>
            <a:off x="11605370" y="477069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49" name="object 549"/>
          <p:cNvSpPr/>
          <p:nvPr/>
        </p:nvSpPr>
        <p:spPr>
          <a:xfrm>
            <a:off x="11781421" y="477069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8" y="44623"/>
                </a:lnTo>
                <a:lnTo>
                  <a:pt x="39650" y="39646"/>
                </a:lnTo>
                <a:lnTo>
                  <a:pt x="44625" y="32264"/>
                </a:lnTo>
                <a:lnTo>
                  <a:pt x="46448" y="23224"/>
                </a:lnTo>
                <a:lnTo>
                  <a:pt x="44625" y="14184"/>
                </a:lnTo>
                <a:lnTo>
                  <a:pt x="39650" y="6802"/>
                </a:lnTo>
                <a:lnTo>
                  <a:pt x="32268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50" name="object 550"/>
          <p:cNvSpPr/>
          <p:nvPr/>
        </p:nvSpPr>
        <p:spPr>
          <a:xfrm>
            <a:off x="11957473" y="477069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51" name="object 551"/>
          <p:cNvSpPr/>
          <p:nvPr/>
        </p:nvSpPr>
        <p:spPr>
          <a:xfrm>
            <a:off x="12133524" y="4770696"/>
            <a:ext cx="28495" cy="28495"/>
          </a:xfrm>
          <a:custGeom>
            <a:avLst/>
            <a:gdLst/>
            <a:ahLst/>
            <a:cxnLst/>
            <a:rect l="l" t="t" r="r" b="b"/>
            <a:pathLst>
              <a:path w="46990" h="46990">
                <a:moveTo>
                  <a:pt x="23224" y="0"/>
                </a:moveTo>
                <a:lnTo>
                  <a:pt x="14188" y="1825"/>
                </a:lnTo>
                <a:lnTo>
                  <a:pt x="6806" y="6802"/>
                </a:lnTo>
                <a:lnTo>
                  <a:pt x="1826" y="14184"/>
                </a:lnTo>
                <a:lnTo>
                  <a:pt x="0" y="23224"/>
                </a:lnTo>
                <a:lnTo>
                  <a:pt x="1826" y="32264"/>
                </a:lnTo>
                <a:lnTo>
                  <a:pt x="6806" y="39646"/>
                </a:lnTo>
                <a:lnTo>
                  <a:pt x="14188" y="44623"/>
                </a:lnTo>
                <a:lnTo>
                  <a:pt x="23224" y="46448"/>
                </a:lnTo>
                <a:lnTo>
                  <a:pt x="32264" y="44623"/>
                </a:lnTo>
                <a:lnTo>
                  <a:pt x="39646" y="39646"/>
                </a:lnTo>
                <a:lnTo>
                  <a:pt x="44623" y="32264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52" name="object 552"/>
          <p:cNvSpPr txBox="1">
            <a:spLocks noGrp="1"/>
          </p:cNvSpPr>
          <p:nvPr>
            <p:ph type="title"/>
          </p:nvPr>
        </p:nvSpPr>
        <p:spPr>
          <a:xfrm>
            <a:off x="1487432" y="1752476"/>
            <a:ext cx="9920374" cy="502552"/>
          </a:xfrm>
          <a:prstGeom prst="rect">
            <a:avLst/>
          </a:prstGeom>
        </p:spPr>
        <p:txBody>
          <a:bodyPr vert="horz" wrap="square" lIns="0" tIns="10012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79"/>
              </a:spcBef>
            </a:pPr>
            <a:r>
              <a:rPr lang="en-US" sz="3200" b="1" spc="3" dirty="0" err="1">
                <a:latin typeface="Montserrat-SemiBold"/>
                <a:cs typeface="Montserrat-SemiBold"/>
              </a:rPr>
              <a:t>Apresentação</a:t>
            </a:r>
            <a:endParaRPr sz="3200" dirty="0">
              <a:latin typeface="Montserrat"/>
              <a:cs typeface="Montserrat"/>
            </a:endParaRPr>
          </a:p>
        </p:txBody>
      </p:sp>
      <p:sp>
        <p:nvSpPr>
          <p:cNvPr id="553" name="object 553"/>
          <p:cNvSpPr/>
          <p:nvPr/>
        </p:nvSpPr>
        <p:spPr>
          <a:xfrm>
            <a:off x="6777" y="908018"/>
            <a:ext cx="241435" cy="5079772"/>
          </a:xfrm>
          <a:custGeom>
            <a:avLst/>
            <a:gdLst/>
            <a:ahLst/>
            <a:cxnLst/>
            <a:rect l="l" t="t" r="r" b="b"/>
            <a:pathLst>
              <a:path w="398145" h="8376920">
                <a:moveTo>
                  <a:pt x="397893" y="8376708"/>
                </a:moveTo>
                <a:lnTo>
                  <a:pt x="0" y="8376708"/>
                </a:lnTo>
                <a:lnTo>
                  <a:pt x="0" y="0"/>
                </a:lnTo>
                <a:lnTo>
                  <a:pt x="397893" y="0"/>
                </a:lnTo>
                <a:lnTo>
                  <a:pt x="397893" y="8376708"/>
                </a:lnTo>
                <a:close/>
              </a:path>
            </a:pathLst>
          </a:custGeom>
          <a:solidFill>
            <a:srgbClr val="64101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54" name="object 554"/>
          <p:cNvSpPr txBox="1"/>
          <p:nvPr/>
        </p:nvSpPr>
        <p:spPr>
          <a:xfrm>
            <a:off x="364938" y="788914"/>
            <a:ext cx="102592" cy="12506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7701">
              <a:lnSpc>
                <a:spcPts val="825"/>
              </a:lnSpc>
            </a:pPr>
            <a:r>
              <a:rPr sz="788" spc="-79" dirty="0">
                <a:solidFill>
                  <a:srgbClr val="A81724"/>
                </a:solidFill>
                <a:latin typeface="Arial"/>
                <a:cs typeface="Arial"/>
              </a:rPr>
              <a:t>S</a:t>
            </a:r>
            <a:r>
              <a:rPr sz="788" spc="-64" dirty="0">
                <a:solidFill>
                  <a:srgbClr val="A81724"/>
                </a:solidFill>
                <a:latin typeface="Arial"/>
                <a:cs typeface="Arial"/>
              </a:rPr>
              <a:t> </a:t>
            </a:r>
            <a:r>
              <a:rPr sz="788" spc="-91" dirty="0">
                <a:solidFill>
                  <a:srgbClr val="A81724"/>
                </a:solidFill>
                <a:latin typeface="Arial"/>
                <a:cs typeface="Arial"/>
              </a:rPr>
              <a:t>E</a:t>
            </a:r>
            <a:r>
              <a:rPr sz="788" spc="-79" dirty="0">
                <a:solidFill>
                  <a:srgbClr val="A81724"/>
                </a:solidFill>
                <a:latin typeface="Arial"/>
                <a:cs typeface="Arial"/>
              </a:rPr>
              <a:t> </a:t>
            </a:r>
            <a:r>
              <a:rPr sz="788" spc="21" dirty="0">
                <a:solidFill>
                  <a:srgbClr val="A81724"/>
                </a:solidFill>
                <a:latin typeface="Arial"/>
                <a:cs typeface="Arial"/>
              </a:rPr>
              <a:t>NA</a:t>
            </a:r>
            <a:r>
              <a:rPr sz="788" spc="-76" dirty="0">
                <a:solidFill>
                  <a:srgbClr val="A81724"/>
                </a:solidFill>
                <a:latin typeface="Arial"/>
                <a:cs typeface="Arial"/>
              </a:rPr>
              <a:t> </a:t>
            </a:r>
            <a:r>
              <a:rPr sz="788" spc="-30" dirty="0">
                <a:solidFill>
                  <a:srgbClr val="A81724"/>
                </a:solidFill>
                <a:latin typeface="Arial"/>
                <a:cs typeface="Arial"/>
              </a:rPr>
              <a:t>I</a:t>
            </a:r>
            <a:r>
              <a:rPr sz="788" spc="109" dirty="0">
                <a:solidFill>
                  <a:srgbClr val="A81724"/>
                </a:solidFill>
                <a:latin typeface="Arial"/>
                <a:cs typeface="Arial"/>
              </a:rPr>
              <a:t> </a:t>
            </a:r>
            <a:r>
              <a:rPr sz="788" spc="-30" dirty="0">
                <a:solidFill>
                  <a:srgbClr val="A81724"/>
                </a:solidFill>
                <a:latin typeface="Arial"/>
                <a:cs typeface="Arial"/>
              </a:rPr>
              <a:t>I</a:t>
            </a:r>
            <a:r>
              <a:rPr sz="788" spc="-69" dirty="0">
                <a:solidFill>
                  <a:srgbClr val="A81724"/>
                </a:solidFill>
                <a:latin typeface="Arial"/>
                <a:cs typeface="Arial"/>
              </a:rPr>
              <a:t> </a:t>
            </a:r>
            <a:r>
              <a:rPr sz="788" spc="-42" dirty="0">
                <a:solidFill>
                  <a:srgbClr val="A81724"/>
                </a:solidFill>
                <a:latin typeface="Arial"/>
                <a:cs typeface="Arial"/>
              </a:rPr>
              <a:t>N</a:t>
            </a:r>
            <a:r>
              <a:rPr sz="788" spc="-64" dirty="0">
                <a:solidFill>
                  <a:srgbClr val="A81724"/>
                </a:solidFill>
                <a:latin typeface="Arial"/>
                <a:cs typeface="Arial"/>
              </a:rPr>
              <a:t> </a:t>
            </a:r>
            <a:r>
              <a:rPr sz="788" spc="-55" dirty="0">
                <a:solidFill>
                  <a:srgbClr val="A81724"/>
                </a:solidFill>
                <a:latin typeface="Arial"/>
                <a:cs typeface="Arial"/>
              </a:rPr>
              <a:t>F</a:t>
            </a:r>
            <a:r>
              <a:rPr sz="788" spc="-73" dirty="0">
                <a:solidFill>
                  <a:srgbClr val="A81724"/>
                </a:solidFill>
                <a:latin typeface="Arial"/>
                <a:cs typeface="Arial"/>
              </a:rPr>
              <a:t> </a:t>
            </a:r>
            <a:r>
              <a:rPr sz="788" spc="24" dirty="0">
                <a:solidFill>
                  <a:srgbClr val="A81724"/>
                </a:solidFill>
                <a:latin typeface="Arial"/>
                <a:cs typeface="Arial"/>
              </a:rPr>
              <a:t>O</a:t>
            </a:r>
            <a:r>
              <a:rPr sz="788" spc="-64" dirty="0">
                <a:solidFill>
                  <a:srgbClr val="A81724"/>
                </a:solidFill>
                <a:latin typeface="Arial"/>
                <a:cs typeface="Arial"/>
              </a:rPr>
              <a:t> </a:t>
            </a:r>
            <a:r>
              <a:rPr sz="788" spc="-88" dirty="0">
                <a:solidFill>
                  <a:srgbClr val="A81724"/>
                </a:solidFill>
                <a:latin typeface="Arial"/>
                <a:cs typeface="Arial"/>
              </a:rPr>
              <a:t>R</a:t>
            </a:r>
            <a:r>
              <a:rPr sz="788" spc="-64" dirty="0">
                <a:solidFill>
                  <a:srgbClr val="A81724"/>
                </a:solidFill>
                <a:latin typeface="Arial"/>
                <a:cs typeface="Arial"/>
              </a:rPr>
              <a:t> </a:t>
            </a:r>
            <a:r>
              <a:rPr sz="788" spc="30" dirty="0">
                <a:solidFill>
                  <a:srgbClr val="A81724"/>
                </a:solidFill>
                <a:latin typeface="Arial"/>
                <a:cs typeface="Arial"/>
              </a:rPr>
              <a:t>MÁT</a:t>
            </a:r>
            <a:r>
              <a:rPr sz="788" spc="-69" dirty="0">
                <a:solidFill>
                  <a:srgbClr val="A81724"/>
                </a:solidFill>
                <a:latin typeface="Arial"/>
                <a:cs typeface="Arial"/>
              </a:rPr>
              <a:t> </a:t>
            </a:r>
            <a:r>
              <a:rPr sz="788" spc="-30" dirty="0">
                <a:solidFill>
                  <a:srgbClr val="A81724"/>
                </a:solidFill>
                <a:latin typeface="Arial"/>
                <a:cs typeface="Arial"/>
              </a:rPr>
              <a:t>I</a:t>
            </a:r>
            <a:r>
              <a:rPr sz="788" spc="-67" dirty="0">
                <a:solidFill>
                  <a:srgbClr val="A81724"/>
                </a:solidFill>
                <a:latin typeface="Arial"/>
                <a:cs typeface="Arial"/>
              </a:rPr>
              <a:t> </a:t>
            </a:r>
            <a:r>
              <a:rPr sz="788" spc="45" dirty="0">
                <a:solidFill>
                  <a:srgbClr val="A81724"/>
                </a:solidFill>
                <a:latin typeface="Arial"/>
                <a:cs typeface="Arial"/>
              </a:rPr>
              <a:t>C</a:t>
            </a:r>
            <a:r>
              <a:rPr sz="788" spc="-82" dirty="0">
                <a:solidFill>
                  <a:srgbClr val="A81724"/>
                </a:solidFill>
                <a:latin typeface="Arial"/>
                <a:cs typeface="Arial"/>
              </a:rPr>
              <a:t> </a:t>
            </a:r>
            <a:r>
              <a:rPr sz="788" spc="-67" dirty="0">
                <a:solidFill>
                  <a:srgbClr val="A81724"/>
                </a:solidFill>
                <a:latin typeface="Arial"/>
                <a:cs typeface="Arial"/>
              </a:rPr>
              <a:t>A</a:t>
            </a:r>
            <a:endParaRPr sz="788">
              <a:latin typeface="Arial"/>
              <a:cs typeface="Arial"/>
            </a:endParaRPr>
          </a:p>
        </p:txBody>
      </p:sp>
      <p:sp>
        <p:nvSpPr>
          <p:cNvPr id="555" name="object 555"/>
          <p:cNvSpPr/>
          <p:nvPr/>
        </p:nvSpPr>
        <p:spPr>
          <a:xfrm>
            <a:off x="419498" y="2087081"/>
            <a:ext cx="0" cy="634971"/>
          </a:xfrm>
          <a:custGeom>
            <a:avLst/>
            <a:gdLst/>
            <a:ahLst/>
            <a:cxnLst/>
            <a:rect l="l" t="t" r="r" b="b"/>
            <a:pathLst>
              <a:path h="1047114">
                <a:moveTo>
                  <a:pt x="0" y="1047088"/>
                </a:moveTo>
                <a:lnTo>
                  <a:pt x="0" y="0"/>
                </a:lnTo>
              </a:path>
            </a:pathLst>
          </a:custGeom>
          <a:ln w="10470">
            <a:solidFill>
              <a:srgbClr val="A81724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56" name="object 556"/>
          <p:cNvSpPr txBox="1"/>
          <p:nvPr/>
        </p:nvSpPr>
        <p:spPr>
          <a:xfrm>
            <a:off x="363824" y="2761510"/>
            <a:ext cx="205184" cy="304201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7701">
              <a:lnSpc>
                <a:spcPts val="834"/>
              </a:lnSpc>
            </a:pPr>
            <a:r>
              <a:rPr sz="788" b="1" spc="109" dirty="0">
                <a:solidFill>
                  <a:srgbClr val="A81724"/>
                </a:solidFill>
                <a:latin typeface="Arial"/>
                <a:cs typeface="Arial"/>
              </a:rPr>
              <a:t>20</a:t>
            </a:r>
            <a:r>
              <a:rPr lang="pt-BR" sz="788" b="1" spc="109" dirty="0">
                <a:solidFill>
                  <a:srgbClr val="A81724"/>
                </a:solidFill>
                <a:latin typeface="Arial"/>
                <a:cs typeface="Arial"/>
              </a:rPr>
              <a:t>20</a:t>
            </a:r>
          </a:p>
          <a:p>
            <a:pPr marL="7701">
              <a:lnSpc>
                <a:spcPts val="834"/>
              </a:lnSpc>
            </a:pPr>
            <a:endParaRPr sz="788" dirty="0">
              <a:latin typeface="Arial"/>
              <a:cs typeface="Arial"/>
            </a:endParaRPr>
          </a:p>
        </p:txBody>
      </p:sp>
      <p:sp>
        <p:nvSpPr>
          <p:cNvPr id="557" name="object 557"/>
          <p:cNvSpPr txBox="1"/>
          <p:nvPr/>
        </p:nvSpPr>
        <p:spPr>
          <a:xfrm>
            <a:off x="4094538" y="2828300"/>
            <a:ext cx="6708595" cy="577163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lang="pt-BR" sz="1850" dirty="0">
                <a:latin typeface="Montserrat-SemiBold"/>
                <a:cs typeface="Montserrat-SemiBold"/>
              </a:rPr>
              <a:t>No caso da </a:t>
            </a:r>
            <a:r>
              <a:rPr lang="pt-BR" sz="1850" dirty="0" err="1">
                <a:latin typeface="Montserrat-SemiBold"/>
                <a:cs typeface="Montserrat-SemiBold"/>
              </a:rPr>
              <a:t>api</a:t>
            </a:r>
            <a:r>
              <a:rPr lang="pt-BR" sz="1850" dirty="0">
                <a:latin typeface="Montserrat-SemiBold"/>
                <a:cs typeface="Montserrat-SemiBold"/>
              </a:rPr>
              <a:t> fazer as chamadas via </a:t>
            </a:r>
            <a:r>
              <a:rPr lang="pt-BR" sz="1850" dirty="0" err="1">
                <a:latin typeface="Montserrat-SemiBold"/>
                <a:cs typeface="Montserrat-SemiBold"/>
              </a:rPr>
              <a:t>postman</a:t>
            </a:r>
            <a:r>
              <a:rPr lang="pt-BR" sz="1850" dirty="0">
                <a:latin typeface="Montserrat-SemiBold"/>
                <a:cs typeface="Montserrat-SemiBold"/>
              </a:rPr>
              <a:t>/</a:t>
            </a:r>
            <a:r>
              <a:rPr lang="pt-BR" sz="1850" dirty="0" err="1">
                <a:latin typeface="Montserrat-SemiBold"/>
                <a:cs typeface="Montserrat-SemiBold"/>
              </a:rPr>
              <a:t>swagger</a:t>
            </a:r>
            <a:endParaRPr sz="1850" dirty="0">
              <a:latin typeface="Montserrat-SemiBold"/>
              <a:cs typeface="Montserrat-SemiBold"/>
            </a:endParaRPr>
          </a:p>
        </p:txBody>
      </p:sp>
      <p:sp>
        <p:nvSpPr>
          <p:cNvPr id="558" name="object 558"/>
          <p:cNvSpPr/>
          <p:nvPr/>
        </p:nvSpPr>
        <p:spPr>
          <a:xfrm>
            <a:off x="9862358" y="5728844"/>
            <a:ext cx="1494051" cy="331541"/>
          </a:xfrm>
          <a:custGeom>
            <a:avLst/>
            <a:gdLst/>
            <a:ahLst/>
            <a:cxnLst/>
            <a:rect l="l" t="t" r="r" b="b"/>
            <a:pathLst>
              <a:path w="2463800" h="546734">
                <a:moveTo>
                  <a:pt x="149843" y="368459"/>
                </a:moveTo>
                <a:lnTo>
                  <a:pt x="4507" y="368459"/>
                </a:lnTo>
                <a:lnTo>
                  <a:pt x="0" y="423174"/>
                </a:lnTo>
                <a:lnTo>
                  <a:pt x="9327" y="466065"/>
                </a:lnTo>
                <a:lnTo>
                  <a:pt x="30634" y="498375"/>
                </a:lnTo>
                <a:lnTo>
                  <a:pt x="62064" y="521345"/>
                </a:lnTo>
                <a:lnTo>
                  <a:pt x="101759" y="536215"/>
                </a:lnTo>
                <a:lnTo>
                  <a:pt x="147864" y="544227"/>
                </a:lnTo>
                <a:lnTo>
                  <a:pt x="198522" y="546622"/>
                </a:lnTo>
                <a:lnTo>
                  <a:pt x="250191" y="543395"/>
                </a:lnTo>
                <a:lnTo>
                  <a:pt x="300038" y="533649"/>
                </a:lnTo>
                <a:lnTo>
                  <a:pt x="346394" y="517287"/>
                </a:lnTo>
                <a:lnTo>
                  <a:pt x="387592" y="494210"/>
                </a:lnTo>
                <a:lnTo>
                  <a:pt x="421963" y="464321"/>
                </a:lnTo>
                <a:lnTo>
                  <a:pt x="435725" y="444750"/>
                </a:lnTo>
                <a:lnTo>
                  <a:pt x="221548" y="444750"/>
                </a:lnTo>
                <a:lnTo>
                  <a:pt x="186709" y="439777"/>
                </a:lnTo>
                <a:lnTo>
                  <a:pt x="161904" y="425131"/>
                </a:lnTo>
                <a:lnTo>
                  <a:pt x="148995" y="401221"/>
                </a:lnTo>
                <a:lnTo>
                  <a:pt x="149843" y="368459"/>
                </a:lnTo>
                <a:close/>
              </a:path>
              <a:path w="2463800" h="546734">
                <a:moveTo>
                  <a:pt x="316131" y="0"/>
                </a:moveTo>
                <a:lnTo>
                  <a:pt x="268969" y="2255"/>
                </a:lnTo>
                <a:lnTo>
                  <a:pt x="222590" y="9673"/>
                </a:lnTo>
                <a:lnTo>
                  <a:pt x="178579" y="23232"/>
                </a:lnTo>
                <a:lnTo>
                  <a:pt x="138521" y="43910"/>
                </a:lnTo>
                <a:lnTo>
                  <a:pt x="104002" y="72684"/>
                </a:lnTo>
                <a:lnTo>
                  <a:pt x="76606" y="110533"/>
                </a:lnTo>
                <a:lnTo>
                  <a:pt x="57919" y="158434"/>
                </a:lnTo>
                <a:lnTo>
                  <a:pt x="54209" y="199066"/>
                </a:lnTo>
                <a:lnTo>
                  <a:pt x="61364" y="234924"/>
                </a:lnTo>
                <a:lnTo>
                  <a:pt x="109886" y="286315"/>
                </a:lnTo>
                <a:lnTo>
                  <a:pt x="161600" y="306645"/>
                </a:lnTo>
                <a:lnTo>
                  <a:pt x="210840" y="320293"/>
                </a:lnTo>
                <a:lnTo>
                  <a:pt x="253903" y="331476"/>
                </a:lnTo>
                <a:lnTo>
                  <a:pt x="287085" y="344416"/>
                </a:lnTo>
                <a:lnTo>
                  <a:pt x="306682" y="363330"/>
                </a:lnTo>
                <a:lnTo>
                  <a:pt x="308990" y="392438"/>
                </a:lnTo>
                <a:lnTo>
                  <a:pt x="296935" y="415322"/>
                </a:lnTo>
                <a:lnTo>
                  <a:pt x="275085" y="431670"/>
                </a:lnTo>
                <a:lnTo>
                  <a:pt x="248327" y="441480"/>
                </a:lnTo>
                <a:lnTo>
                  <a:pt x="221548" y="444750"/>
                </a:lnTo>
                <a:lnTo>
                  <a:pt x="435725" y="444750"/>
                </a:lnTo>
                <a:lnTo>
                  <a:pt x="447839" y="427522"/>
                </a:lnTo>
                <a:lnTo>
                  <a:pt x="463551" y="383716"/>
                </a:lnTo>
                <a:lnTo>
                  <a:pt x="467447" y="330700"/>
                </a:lnTo>
                <a:lnTo>
                  <a:pt x="455722" y="291399"/>
                </a:lnTo>
                <a:lnTo>
                  <a:pt x="399309" y="243672"/>
                </a:lnTo>
                <a:lnTo>
                  <a:pt x="361574" y="230109"/>
                </a:lnTo>
                <a:lnTo>
                  <a:pt x="322121" y="219990"/>
                </a:lnTo>
                <a:lnTo>
                  <a:pt x="284426" y="210747"/>
                </a:lnTo>
                <a:lnTo>
                  <a:pt x="256679" y="202338"/>
                </a:lnTo>
                <a:lnTo>
                  <a:pt x="231702" y="190863"/>
                </a:lnTo>
                <a:lnTo>
                  <a:pt x="215069" y="174071"/>
                </a:lnTo>
                <a:lnTo>
                  <a:pt x="212354" y="149712"/>
                </a:lnTo>
                <a:lnTo>
                  <a:pt x="221353" y="131174"/>
                </a:lnTo>
                <a:lnTo>
                  <a:pt x="238234" y="115912"/>
                </a:lnTo>
                <a:lnTo>
                  <a:pt x="260341" y="105559"/>
                </a:lnTo>
                <a:lnTo>
                  <a:pt x="285012" y="101745"/>
                </a:lnTo>
                <a:lnTo>
                  <a:pt x="496263" y="101745"/>
                </a:lnTo>
                <a:lnTo>
                  <a:pt x="491501" y="76966"/>
                </a:lnTo>
                <a:lnTo>
                  <a:pt x="471703" y="46954"/>
                </a:lnTo>
                <a:lnTo>
                  <a:pt x="441937" y="25115"/>
                </a:lnTo>
                <a:lnTo>
                  <a:pt x="404535" y="10586"/>
                </a:lnTo>
                <a:lnTo>
                  <a:pt x="361823" y="2502"/>
                </a:lnTo>
                <a:lnTo>
                  <a:pt x="316131" y="0"/>
                </a:lnTo>
                <a:close/>
              </a:path>
              <a:path w="2463800" h="546734">
                <a:moveTo>
                  <a:pt x="496263" y="101745"/>
                </a:moveTo>
                <a:lnTo>
                  <a:pt x="285012" y="101745"/>
                </a:lnTo>
                <a:lnTo>
                  <a:pt x="302218" y="102825"/>
                </a:lnTo>
                <a:lnTo>
                  <a:pt x="316732" y="106020"/>
                </a:lnTo>
                <a:lnTo>
                  <a:pt x="347897" y="138169"/>
                </a:lnTo>
                <a:lnTo>
                  <a:pt x="348729" y="150647"/>
                </a:lnTo>
                <a:lnTo>
                  <a:pt x="346549" y="164968"/>
                </a:lnTo>
                <a:lnTo>
                  <a:pt x="491885" y="164968"/>
                </a:lnTo>
                <a:lnTo>
                  <a:pt x="499005" y="116016"/>
                </a:lnTo>
                <a:lnTo>
                  <a:pt x="496263" y="101745"/>
                </a:lnTo>
                <a:close/>
              </a:path>
              <a:path w="2463800" h="546734">
                <a:moveTo>
                  <a:pt x="1023838" y="10910"/>
                </a:moveTo>
                <a:lnTo>
                  <a:pt x="624143" y="10910"/>
                </a:lnTo>
                <a:lnTo>
                  <a:pt x="512586" y="535585"/>
                </a:lnTo>
                <a:lnTo>
                  <a:pt x="912270" y="535585"/>
                </a:lnTo>
                <a:lnTo>
                  <a:pt x="933945" y="433840"/>
                </a:lnTo>
                <a:lnTo>
                  <a:pt x="679618" y="433840"/>
                </a:lnTo>
                <a:lnTo>
                  <a:pt x="703219" y="322649"/>
                </a:lnTo>
                <a:lnTo>
                  <a:pt x="937222" y="322649"/>
                </a:lnTo>
                <a:lnTo>
                  <a:pt x="958803" y="220935"/>
                </a:lnTo>
                <a:lnTo>
                  <a:pt x="724789" y="220935"/>
                </a:lnTo>
                <a:lnTo>
                  <a:pt x="747804" y="112656"/>
                </a:lnTo>
                <a:lnTo>
                  <a:pt x="1002131" y="112656"/>
                </a:lnTo>
                <a:lnTo>
                  <a:pt x="1023838" y="10910"/>
                </a:lnTo>
                <a:close/>
              </a:path>
              <a:path w="2463800" h="546734">
                <a:moveTo>
                  <a:pt x="1309441" y="10910"/>
                </a:moveTo>
                <a:lnTo>
                  <a:pt x="1105950" y="10910"/>
                </a:lnTo>
                <a:lnTo>
                  <a:pt x="994414" y="535585"/>
                </a:lnTo>
                <a:lnTo>
                  <a:pt x="1125206" y="535585"/>
                </a:lnTo>
                <a:lnTo>
                  <a:pt x="1210607" y="133734"/>
                </a:lnTo>
                <a:lnTo>
                  <a:pt x="1338582" y="133734"/>
                </a:lnTo>
                <a:lnTo>
                  <a:pt x="1309441" y="10910"/>
                </a:lnTo>
                <a:close/>
              </a:path>
              <a:path w="2463800" h="546734">
                <a:moveTo>
                  <a:pt x="1338582" y="133734"/>
                </a:moveTo>
                <a:lnTo>
                  <a:pt x="1212031" y="133734"/>
                </a:lnTo>
                <a:lnTo>
                  <a:pt x="1304719" y="535585"/>
                </a:lnTo>
                <a:lnTo>
                  <a:pt x="1505990" y="535585"/>
                </a:lnTo>
                <a:lnTo>
                  <a:pt x="1534418" y="401883"/>
                </a:lnTo>
                <a:lnTo>
                  <a:pt x="1402203" y="401883"/>
                </a:lnTo>
                <a:lnTo>
                  <a:pt x="1338582" y="133734"/>
                </a:lnTo>
                <a:close/>
              </a:path>
              <a:path w="2463800" h="546734">
                <a:moveTo>
                  <a:pt x="2055743" y="10910"/>
                </a:moveTo>
                <a:lnTo>
                  <a:pt x="1878419" y="10910"/>
                </a:lnTo>
                <a:lnTo>
                  <a:pt x="1559769" y="535585"/>
                </a:lnTo>
                <a:lnTo>
                  <a:pt x="1705094" y="535585"/>
                </a:lnTo>
                <a:lnTo>
                  <a:pt x="1761072" y="433117"/>
                </a:lnTo>
                <a:lnTo>
                  <a:pt x="2132655" y="433117"/>
                </a:lnTo>
                <a:lnTo>
                  <a:pt x="2114123" y="331382"/>
                </a:lnTo>
                <a:lnTo>
                  <a:pt x="1819698" y="331382"/>
                </a:lnTo>
                <a:lnTo>
                  <a:pt x="1937297" y="113378"/>
                </a:lnTo>
                <a:lnTo>
                  <a:pt x="2074410" y="113378"/>
                </a:lnTo>
                <a:lnTo>
                  <a:pt x="2055743" y="10910"/>
                </a:lnTo>
                <a:close/>
              </a:path>
              <a:path w="2463800" h="546734">
                <a:moveTo>
                  <a:pt x="2132655" y="433117"/>
                </a:moveTo>
                <a:lnTo>
                  <a:pt x="1974008" y="433117"/>
                </a:lnTo>
                <a:lnTo>
                  <a:pt x="1987075" y="535585"/>
                </a:lnTo>
                <a:lnTo>
                  <a:pt x="2151322" y="535585"/>
                </a:lnTo>
                <a:lnTo>
                  <a:pt x="2132655" y="433117"/>
                </a:lnTo>
                <a:close/>
              </a:path>
              <a:path w="2463800" h="546734">
                <a:moveTo>
                  <a:pt x="1617547" y="10910"/>
                </a:moveTo>
                <a:lnTo>
                  <a:pt x="1486734" y="10910"/>
                </a:lnTo>
                <a:lnTo>
                  <a:pt x="1403899" y="400417"/>
                </a:lnTo>
                <a:lnTo>
                  <a:pt x="1402203" y="401883"/>
                </a:lnTo>
                <a:lnTo>
                  <a:pt x="1534418" y="401883"/>
                </a:lnTo>
                <a:lnTo>
                  <a:pt x="1617547" y="10910"/>
                </a:lnTo>
                <a:close/>
              </a:path>
              <a:path w="2463800" h="546734">
                <a:moveTo>
                  <a:pt x="2074410" y="113378"/>
                </a:moveTo>
                <a:lnTo>
                  <a:pt x="1939485" y="113378"/>
                </a:lnTo>
                <a:lnTo>
                  <a:pt x="1959966" y="331382"/>
                </a:lnTo>
                <a:lnTo>
                  <a:pt x="2114123" y="331382"/>
                </a:lnTo>
                <a:lnTo>
                  <a:pt x="2074410" y="113378"/>
                </a:lnTo>
                <a:close/>
              </a:path>
              <a:path w="2463800" h="546734">
                <a:moveTo>
                  <a:pt x="2463438" y="10910"/>
                </a:moveTo>
                <a:lnTo>
                  <a:pt x="2318102" y="10910"/>
                </a:lnTo>
                <a:lnTo>
                  <a:pt x="2206545" y="535585"/>
                </a:lnTo>
                <a:lnTo>
                  <a:pt x="2351881" y="535585"/>
                </a:lnTo>
                <a:lnTo>
                  <a:pt x="2463438" y="1091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59" name="object 559"/>
          <p:cNvSpPr/>
          <p:nvPr/>
        </p:nvSpPr>
        <p:spPr>
          <a:xfrm>
            <a:off x="9734625" y="6047699"/>
            <a:ext cx="93956" cy="0"/>
          </a:xfrm>
          <a:custGeom>
            <a:avLst/>
            <a:gdLst/>
            <a:ahLst/>
            <a:cxnLst/>
            <a:rect l="l" t="t" r="r" b="b"/>
            <a:pathLst>
              <a:path w="154940">
                <a:moveTo>
                  <a:pt x="0" y="0"/>
                </a:moveTo>
                <a:lnTo>
                  <a:pt x="154874" y="0"/>
                </a:lnTo>
              </a:path>
            </a:pathLst>
          </a:custGeom>
          <a:ln w="19381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60" name="object 560"/>
          <p:cNvSpPr/>
          <p:nvPr/>
        </p:nvSpPr>
        <p:spPr>
          <a:xfrm>
            <a:off x="9734625" y="5972536"/>
            <a:ext cx="93956" cy="0"/>
          </a:xfrm>
          <a:custGeom>
            <a:avLst/>
            <a:gdLst/>
            <a:ahLst/>
            <a:cxnLst/>
            <a:rect l="l" t="t" r="r" b="b"/>
            <a:pathLst>
              <a:path w="154940">
                <a:moveTo>
                  <a:pt x="0" y="0"/>
                </a:moveTo>
                <a:lnTo>
                  <a:pt x="154874" y="0"/>
                </a:lnTo>
              </a:path>
            </a:pathLst>
          </a:custGeom>
          <a:ln w="19392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61" name="object 561"/>
          <p:cNvSpPr/>
          <p:nvPr/>
        </p:nvSpPr>
        <p:spPr>
          <a:xfrm>
            <a:off x="9734625" y="5894554"/>
            <a:ext cx="93956" cy="0"/>
          </a:xfrm>
          <a:custGeom>
            <a:avLst/>
            <a:gdLst/>
            <a:ahLst/>
            <a:cxnLst/>
            <a:rect l="l" t="t" r="r" b="b"/>
            <a:pathLst>
              <a:path w="154940">
                <a:moveTo>
                  <a:pt x="0" y="0"/>
                </a:moveTo>
                <a:lnTo>
                  <a:pt x="154874" y="0"/>
                </a:lnTo>
              </a:path>
            </a:pathLst>
          </a:custGeom>
          <a:ln w="19381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62" name="object 562"/>
          <p:cNvSpPr/>
          <p:nvPr/>
        </p:nvSpPr>
        <p:spPr>
          <a:xfrm>
            <a:off x="9734625" y="5817608"/>
            <a:ext cx="93956" cy="0"/>
          </a:xfrm>
          <a:custGeom>
            <a:avLst/>
            <a:gdLst/>
            <a:ahLst/>
            <a:cxnLst/>
            <a:rect l="l" t="t" r="r" b="b"/>
            <a:pathLst>
              <a:path w="154940">
                <a:moveTo>
                  <a:pt x="0" y="0"/>
                </a:moveTo>
                <a:lnTo>
                  <a:pt x="154874" y="0"/>
                </a:lnTo>
              </a:path>
            </a:pathLst>
          </a:custGeom>
          <a:ln w="19392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63" name="object 563"/>
          <p:cNvSpPr/>
          <p:nvPr/>
        </p:nvSpPr>
        <p:spPr>
          <a:xfrm>
            <a:off x="9734625" y="5742677"/>
            <a:ext cx="93956" cy="0"/>
          </a:xfrm>
          <a:custGeom>
            <a:avLst/>
            <a:gdLst/>
            <a:ahLst/>
            <a:cxnLst/>
            <a:rect l="l" t="t" r="r" b="b"/>
            <a:pathLst>
              <a:path w="154940">
                <a:moveTo>
                  <a:pt x="0" y="0"/>
                </a:moveTo>
                <a:lnTo>
                  <a:pt x="154874" y="0"/>
                </a:lnTo>
              </a:path>
            </a:pathLst>
          </a:custGeom>
          <a:ln w="19392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64" name="object 564"/>
          <p:cNvSpPr/>
          <p:nvPr/>
        </p:nvSpPr>
        <p:spPr>
          <a:xfrm>
            <a:off x="11389293" y="6047699"/>
            <a:ext cx="93956" cy="0"/>
          </a:xfrm>
          <a:custGeom>
            <a:avLst/>
            <a:gdLst/>
            <a:ahLst/>
            <a:cxnLst/>
            <a:rect l="l" t="t" r="r" b="b"/>
            <a:pathLst>
              <a:path w="154940">
                <a:moveTo>
                  <a:pt x="0" y="0"/>
                </a:moveTo>
                <a:lnTo>
                  <a:pt x="154864" y="0"/>
                </a:lnTo>
              </a:path>
            </a:pathLst>
          </a:custGeom>
          <a:ln w="19381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65" name="object 565"/>
          <p:cNvSpPr/>
          <p:nvPr/>
        </p:nvSpPr>
        <p:spPr>
          <a:xfrm>
            <a:off x="11389293" y="5972536"/>
            <a:ext cx="93956" cy="0"/>
          </a:xfrm>
          <a:custGeom>
            <a:avLst/>
            <a:gdLst/>
            <a:ahLst/>
            <a:cxnLst/>
            <a:rect l="l" t="t" r="r" b="b"/>
            <a:pathLst>
              <a:path w="154940">
                <a:moveTo>
                  <a:pt x="0" y="0"/>
                </a:moveTo>
                <a:lnTo>
                  <a:pt x="154864" y="0"/>
                </a:lnTo>
              </a:path>
            </a:pathLst>
          </a:custGeom>
          <a:ln w="19392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66" name="object 566"/>
          <p:cNvSpPr/>
          <p:nvPr/>
        </p:nvSpPr>
        <p:spPr>
          <a:xfrm>
            <a:off x="11389293" y="5894554"/>
            <a:ext cx="93956" cy="0"/>
          </a:xfrm>
          <a:custGeom>
            <a:avLst/>
            <a:gdLst/>
            <a:ahLst/>
            <a:cxnLst/>
            <a:rect l="l" t="t" r="r" b="b"/>
            <a:pathLst>
              <a:path w="154940">
                <a:moveTo>
                  <a:pt x="0" y="0"/>
                </a:moveTo>
                <a:lnTo>
                  <a:pt x="154864" y="0"/>
                </a:lnTo>
              </a:path>
            </a:pathLst>
          </a:custGeom>
          <a:ln w="19381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67" name="object 567"/>
          <p:cNvSpPr/>
          <p:nvPr/>
        </p:nvSpPr>
        <p:spPr>
          <a:xfrm>
            <a:off x="11389293" y="5817608"/>
            <a:ext cx="93956" cy="0"/>
          </a:xfrm>
          <a:custGeom>
            <a:avLst/>
            <a:gdLst/>
            <a:ahLst/>
            <a:cxnLst/>
            <a:rect l="l" t="t" r="r" b="b"/>
            <a:pathLst>
              <a:path w="154940">
                <a:moveTo>
                  <a:pt x="0" y="0"/>
                </a:moveTo>
                <a:lnTo>
                  <a:pt x="154864" y="0"/>
                </a:lnTo>
              </a:path>
            </a:pathLst>
          </a:custGeom>
          <a:ln w="19392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68" name="object 568"/>
          <p:cNvSpPr/>
          <p:nvPr/>
        </p:nvSpPr>
        <p:spPr>
          <a:xfrm>
            <a:off x="11389293" y="5742677"/>
            <a:ext cx="93956" cy="0"/>
          </a:xfrm>
          <a:custGeom>
            <a:avLst/>
            <a:gdLst/>
            <a:ahLst/>
            <a:cxnLst/>
            <a:rect l="l" t="t" r="r" b="b"/>
            <a:pathLst>
              <a:path w="154940">
                <a:moveTo>
                  <a:pt x="0" y="0"/>
                </a:moveTo>
                <a:lnTo>
                  <a:pt x="154864" y="0"/>
                </a:lnTo>
              </a:path>
            </a:pathLst>
          </a:custGeom>
          <a:ln w="19392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69" name="object 569"/>
          <p:cNvSpPr/>
          <p:nvPr/>
        </p:nvSpPr>
        <p:spPr>
          <a:xfrm>
            <a:off x="10132139" y="6194985"/>
            <a:ext cx="84074" cy="115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70" name="object 570"/>
          <p:cNvSpPr/>
          <p:nvPr/>
        </p:nvSpPr>
        <p:spPr>
          <a:xfrm>
            <a:off x="10229992" y="6166642"/>
            <a:ext cx="238950" cy="1439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71" name="object 571"/>
          <p:cNvSpPr/>
          <p:nvPr/>
        </p:nvSpPr>
        <p:spPr>
          <a:xfrm>
            <a:off x="10543741" y="6195787"/>
            <a:ext cx="200186" cy="1129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72" name="object 572"/>
          <p:cNvSpPr/>
          <p:nvPr/>
        </p:nvSpPr>
        <p:spPr>
          <a:xfrm>
            <a:off x="10760263" y="6196585"/>
            <a:ext cx="93370" cy="1138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73" name="object 573"/>
          <p:cNvSpPr/>
          <p:nvPr/>
        </p:nvSpPr>
        <p:spPr>
          <a:xfrm>
            <a:off x="10883589" y="6302866"/>
            <a:ext cx="75858" cy="0"/>
          </a:xfrm>
          <a:custGeom>
            <a:avLst/>
            <a:gdLst/>
            <a:ahLst/>
            <a:cxnLst/>
            <a:rect l="l" t="t" r="r" b="b"/>
            <a:pathLst>
              <a:path w="125094">
                <a:moveTo>
                  <a:pt x="0" y="0"/>
                </a:moveTo>
                <a:lnTo>
                  <a:pt x="124917" y="0"/>
                </a:lnTo>
              </a:path>
            </a:pathLst>
          </a:custGeom>
          <a:ln w="2031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74" name="object 574"/>
          <p:cNvSpPr/>
          <p:nvPr/>
        </p:nvSpPr>
        <p:spPr>
          <a:xfrm>
            <a:off x="10889913" y="6196588"/>
            <a:ext cx="0" cy="100117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0"/>
                </a:moveTo>
                <a:lnTo>
                  <a:pt x="0" y="165100"/>
                </a:lnTo>
              </a:path>
            </a:pathLst>
          </a:custGeom>
          <a:ln w="20858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75" name="object 575"/>
          <p:cNvSpPr/>
          <p:nvPr/>
        </p:nvSpPr>
        <p:spPr>
          <a:xfrm>
            <a:off x="10971350" y="6194666"/>
            <a:ext cx="114342" cy="1159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</p:spTree>
    <p:extLst>
      <p:ext uri="{BB962C8B-B14F-4D97-AF65-F5344CB8AC3E}">
        <p14:creationId xmlns:p14="http://schemas.microsoft.com/office/powerpoint/2010/main" val="2623915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57174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278</Words>
  <Application>Microsoft Macintosh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Montserrat</vt:lpstr>
      <vt:lpstr>Montserrat Medium</vt:lpstr>
      <vt:lpstr>Montserrat-Light</vt:lpstr>
      <vt:lpstr>Montserrat-SemiBold</vt:lpstr>
      <vt:lpstr>Tema do Office</vt:lpstr>
      <vt:lpstr>ESCOLA SENAI DE  INFORMÁTICA</vt:lpstr>
      <vt:lpstr>Equipe - NomeEquipe</vt:lpstr>
      <vt:lpstr>ASSUNTOS</vt:lpstr>
      <vt:lpstr>Tarefas da Sprint</vt:lpstr>
      <vt:lpstr>Planejamento/Organização;</vt:lpstr>
      <vt:lpstr>Desenvolvimento/Tecnologias</vt:lpstr>
      <vt:lpstr>Apresentação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ESCOLA SENAI DE  INFORMÁTICA</dc:title>
  <dc:creator>Fernando Henrique Baleroni Guerra</dc:creator>
  <cp:lastModifiedBy>Fernando Henrique Baleroni Guerra</cp:lastModifiedBy>
  <cp:revision>11</cp:revision>
  <dcterms:created xsi:type="dcterms:W3CDTF">2020-02-14T17:07:35Z</dcterms:created>
  <dcterms:modified xsi:type="dcterms:W3CDTF">2020-10-01T11:27:45Z</dcterms:modified>
</cp:coreProperties>
</file>