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99FF"/>
    <a:srgbClr val="CC3300"/>
    <a:srgbClr val="99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 snapToObjects="1"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20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2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3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4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8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2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9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3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CEBA-AF8C-4228-A7A2-8CA0C40EC96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3895-096E-4F23-8593-77A324227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9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2767926" y="1488314"/>
            <a:ext cx="979835" cy="78855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541797" y="312457"/>
            <a:ext cx="980242" cy="653402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2936710" y="147259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Inicial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238973" y="2799870"/>
            <a:ext cx="957590" cy="62343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586009" y="312457"/>
            <a:ext cx="99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Rec. Senha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3662515" y="2819325"/>
            <a:ext cx="909603" cy="603982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304715" y="29269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Alugar</a:t>
            </a:r>
            <a:endParaRPr lang="pt-BR" dirty="0" smtClean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767926" y="285372"/>
            <a:ext cx="894590" cy="68048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691142" y="2676315"/>
            <a:ext cx="108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Carros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72104" y="431376"/>
            <a:ext cx="72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Login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5396"/>
            <a:ext cx="593727" cy="1120452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1709343" y="639158"/>
            <a:ext cx="1058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662516" y="800708"/>
            <a:ext cx="923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22" idx="2"/>
          </p:cNvCxnSpPr>
          <p:nvPr/>
        </p:nvCxnSpPr>
        <p:spPr>
          <a:xfrm flipH="1">
            <a:off x="2717768" y="2276872"/>
            <a:ext cx="540076" cy="542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22" idx="2"/>
          </p:cNvCxnSpPr>
          <p:nvPr/>
        </p:nvCxnSpPr>
        <p:spPr>
          <a:xfrm>
            <a:off x="3257844" y="2276872"/>
            <a:ext cx="764551" cy="542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38" idx="2"/>
          </p:cNvCxnSpPr>
          <p:nvPr/>
        </p:nvCxnSpPr>
        <p:spPr>
          <a:xfrm>
            <a:off x="3215221" y="965859"/>
            <a:ext cx="0" cy="52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4586008" y="1488314"/>
            <a:ext cx="936031" cy="78855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716016" y="17008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</a:t>
            </a:r>
            <a:endParaRPr lang="pt-BR" dirty="0"/>
          </a:p>
        </p:txBody>
      </p:sp>
      <p:cxnSp>
        <p:nvCxnSpPr>
          <p:cNvPr id="56" name="Conector reto 55"/>
          <p:cNvCxnSpPr>
            <a:endCxn id="53" idx="1"/>
          </p:cNvCxnSpPr>
          <p:nvPr/>
        </p:nvCxnSpPr>
        <p:spPr>
          <a:xfrm flipV="1">
            <a:off x="3747761" y="1882593"/>
            <a:ext cx="838247" cy="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de cantos arredondados 56"/>
          <p:cNvSpPr/>
          <p:nvPr/>
        </p:nvSpPr>
        <p:spPr>
          <a:xfrm>
            <a:off x="647600" y="2819326"/>
            <a:ext cx="936031" cy="603982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637795" y="2800989"/>
            <a:ext cx="118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Conf.</a:t>
            </a:r>
          </a:p>
          <a:p>
            <a:r>
              <a:rPr lang="pt-BR" dirty="0" smtClean="0"/>
              <a:t>Alugar</a:t>
            </a: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452642" y="1400303"/>
            <a:ext cx="959118" cy="753236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1531772" y="1411091"/>
            <a:ext cx="113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Novo</a:t>
            </a:r>
          </a:p>
          <a:p>
            <a:r>
              <a:rPr lang="pt-BR" dirty="0" smtClean="0"/>
              <a:t>Usuário</a:t>
            </a:r>
            <a:endParaRPr lang="pt-BR" dirty="0"/>
          </a:p>
        </p:txBody>
      </p:sp>
      <p:cxnSp>
        <p:nvCxnSpPr>
          <p:cNvPr id="68" name="Conector reto 67"/>
          <p:cNvCxnSpPr/>
          <p:nvPr/>
        </p:nvCxnSpPr>
        <p:spPr>
          <a:xfrm flipH="1">
            <a:off x="2188935" y="908720"/>
            <a:ext cx="683169" cy="491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H="1">
            <a:off x="3196563" y="3142491"/>
            <a:ext cx="494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31" idx="1"/>
          </p:cNvCxnSpPr>
          <p:nvPr/>
        </p:nvCxnSpPr>
        <p:spPr>
          <a:xfrm flipH="1">
            <a:off x="1531773" y="3111589"/>
            <a:ext cx="70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ipse 80"/>
          <p:cNvSpPr/>
          <p:nvPr/>
        </p:nvSpPr>
        <p:spPr>
          <a:xfrm>
            <a:off x="1961850" y="309487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3168897" y="2482409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1316761" y="2234561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410669" y="2363432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3977428" y="1482112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888397" y="368796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1663127" y="3142491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1932201" y="923730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3303428" y="1108396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1956984" y="285372"/>
            <a:ext cx="4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3888398" y="389249"/>
            <a:ext cx="4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940030" y="941870"/>
            <a:ext cx="4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3303428" y="1126536"/>
            <a:ext cx="4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022395" y="1495868"/>
            <a:ext cx="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503438" y="2327237"/>
            <a:ext cx="23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245412" y="2430538"/>
            <a:ext cx="29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1784149" y="3131979"/>
            <a:ext cx="23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  <a:endParaRPr lang="pt-BR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1380881" y="2234561"/>
            <a:ext cx="34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cxnSp>
        <p:nvCxnSpPr>
          <p:cNvPr id="103" name="Conector reto 102"/>
          <p:cNvCxnSpPr/>
          <p:nvPr/>
        </p:nvCxnSpPr>
        <p:spPr>
          <a:xfrm flipV="1">
            <a:off x="1315036" y="2057422"/>
            <a:ext cx="1425809" cy="849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 flipH="1" flipV="1">
            <a:off x="3691143" y="2234562"/>
            <a:ext cx="668984" cy="584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3990259" y="2145203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CaixaDeTexto 108"/>
          <p:cNvSpPr txBox="1"/>
          <p:nvPr/>
        </p:nvSpPr>
        <p:spPr>
          <a:xfrm>
            <a:off x="4022395" y="2157612"/>
            <a:ext cx="5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cxnSp>
        <p:nvCxnSpPr>
          <p:cNvPr id="111" name="Conector reto 110"/>
          <p:cNvCxnSpPr/>
          <p:nvPr/>
        </p:nvCxnSpPr>
        <p:spPr>
          <a:xfrm>
            <a:off x="2403931" y="1776921"/>
            <a:ext cx="363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ipse 112"/>
          <p:cNvSpPr/>
          <p:nvPr/>
        </p:nvSpPr>
        <p:spPr>
          <a:xfrm>
            <a:off x="2386276" y="1311202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2385114" y="1287927"/>
            <a:ext cx="4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117" name="Elipse 116"/>
          <p:cNvSpPr/>
          <p:nvPr/>
        </p:nvSpPr>
        <p:spPr>
          <a:xfrm>
            <a:off x="3141357" y="3229670"/>
            <a:ext cx="471730" cy="369332"/>
          </a:xfrm>
          <a:prstGeom prst="ellipse">
            <a:avLst/>
          </a:prstGeom>
          <a:solidFill>
            <a:srgbClr val="FF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3158929" y="3232500"/>
            <a:ext cx="52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5004048" y="3100628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1- Abriu o App</a:t>
            </a:r>
          </a:p>
          <a:p>
            <a:r>
              <a:rPr lang="pt-BR" dirty="0" smtClean="0"/>
              <a:t>2- Clicou em “esqueci minha senha”</a:t>
            </a:r>
          </a:p>
          <a:p>
            <a:r>
              <a:rPr lang="pt-BR" dirty="0" smtClean="0"/>
              <a:t>3- Clicou em Novo usuário</a:t>
            </a:r>
          </a:p>
          <a:p>
            <a:r>
              <a:rPr lang="pt-BR" dirty="0" smtClean="0"/>
              <a:t>4- Clicou  em Entrar</a:t>
            </a:r>
          </a:p>
          <a:p>
            <a:r>
              <a:rPr lang="pt-BR" dirty="0" smtClean="0"/>
              <a:t>5- Clicou no link do site</a:t>
            </a:r>
          </a:p>
          <a:p>
            <a:r>
              <a:rPr lang="pt-BR" dirty="0" smtClean="0"/>
              <a:t>6- Clicou em alugar carro</a:t>
            </a:r>
          </a:p>
          <a:p>
            <a:r>
              <a:rPr lang="pt-BR" dirty="0" smtClean="0"/>
              <a:t>7-  Clicou em alugar</a:t>
            </a:r>
          </a:p>
          <a:p>
            <a:r>
              <a:rPr lang="pt-BR" dirty="0" smtClean="0"/>
              <a:t>8- Clicou em OK, voltou a tela inicial</a:t>
            </a:r>
          </a:p>
          <a:p>
            <a:r>
              <a:rPr lang="pt-BR" dirty="0" smtClean="0"/>
              <a:t>9- Clicou em carros disponíveis</a:t>
            </a:r>
          </a:p>
          <a:p>
            <a:r>
              <a:rPr lang="pt-BR" dirty="0" smtClean="0"/>
              <a:t>10- Clicou em voltar</a:t>
            </a:r>
          </a:p>
          <a:p>
            <a:r>
              <a:rPr lang="pt-BR" dirty="0" smtClean="0"/>
              <a:t>11-  Clicou em entrar</a:t>
            </a:r>
          </a:p>
          <a:p>
            <a:r>
              <a:rPr lang="pt-BR" dirty="0" smtClean="0"/>
              <a:t>12- Clicou em alugar carro</a:t>
            </a:r>
          </a:p>
        </p:txBody>
      </p:sp>
    </p:spTree>
    <p:extLst>
      <p:ext uri="{BB962C8B-B14F-4D97-AF65-F5344CB8AC3E}">
        <p14:creationId xmlns:p14="http://schemas.microsoft.com/office/powerpoint/2010/main" val="4885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89</Words>
  <Application>Microsoft Office PowerPoint</Application>
  <PresentationFormat>Apresentação na tela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2019-09-04T18:24:58Z</dcterms:created>
  <dcterms:modified xsi:type="dcterms:W3CDTF">2019-09-11T19:01:03Z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