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6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8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7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14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5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0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1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0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6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2C06-A61E-4177-9577-089DBF1B36E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7772-B609-41D1-80A3-53ACB4A51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" y="2853311"/>
            <a:ext cx="635778" cy="64807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945297" y="2709295"/>
            <a:ext cx="1008112" cy="936104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79612" y="285331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Tela Inicial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2355776" y="4005063"/>
            <a:ext cx="1008112" cy="926191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346851" y="2727906"/>
            <a:ext cx="1008112" cy="936104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355776" y="332656"/>
            <a:ext cx="1008112" cy="926192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337927" y="5301208"/>
            <a:ext cx="1008112" cy="936104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337927" y="1468425"/>
            <a:ext cx="1008112" cy="926191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stCxn id="4" idx="3"/>
            <a:endCxn id="5" idx="2"/>
          </p:cNvCxnSpPr>
          <p:nvPr/>
        </p:nvCxnSpPr>
        <p:spPr>
          <a:xfrm>
            <a:off x="655927" y="3177347"/>
            <a:ext cx="289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5" idx="6"/>
            <a:endCxn id="11" idx="2"/>
          </p:cNvCxnSpPr>
          <p:nvPr/>
        </p:nvCxnSpPr>
        <p:spPr>
          <a:xfrm flipV="1">
            <a:off x="1953409" y="795752"/>
            <a:ext cx="402367" cy="2381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5" idx="6"/>
            <a:endCxn id="34" idx="2"/>
          </p:cNvCxnSpPr>
          <p:nvPr/>
        </p:nvCxnSpPr>
        <p:spPr>
          <a:xfrm flipV="1">
            <a:off x="1953409" y="1931521"/>
            <a:ext cx="384518" cy="124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5" idx="6"/>
            <a:endCxn id="10" idx="2"/>
          </p:cNvCxnSpPr>
          <p:nvPr/>
        </p:nvCxnSpPr>
        <p:spPr>
          <a:xfrm>
            <a:off x="1953409" y="3177347"/>
            <a:ext cx="393442" cy="18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" idx="6"/>
            <a:endCxn id="9" idx="2"/>
          </p:cNvCxnSpPr>
          <p:nvPr/>
        </p:nvCxnSpPr>
        <p:spPr>
          <a:xfrm>
            <a:off x="1953409" y="3177347"/>
            <a:ext cx="402367" cy="129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5" idx="6"/>
            <a:endCxn id="12" idx="2"/>
          </p:cNvCxnSpPr>
          <p:nvPr/>
        </p:nvCxnSpPr>
        <p:spPr>
          <a:xfrm>
            <a:off x="1953409" y="3177347"/>
            <a:ext cx="384518" cy="259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2355776" y="5486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355776" y="544609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Minhas</a:t>
            </a:r>
          </a:p>
          <a:p>
            <a:pPr algn="ctr"/>
            <a:r>
              <a:rPr lang="pt-BR" dirty="0" smtClean="0"/>
              <a:t>Reservas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2273929" y="1746854"/>
            <a:ext cx="11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2346851" y="2991809"/>
            <a:ext cx="99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Carros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2410847" y="4283492"/>
            <a:ext cx="8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Alugar</a:t>
            </a:r>
            <a:endParaRPr lang="pt-BR" dirty="0"/>
          </a:p>
        </p:txBody>
      </p:sp>
      <p:sp>
        <p:nvSpPr>
          <p:cNvPr id="85" name="Elipse 84"/>
          <p:cNvSpPr/>
          <p:nvPr/>
        </p:nvSpPr>
        <p:spPr>
          <a:xfrm>
            <a:off x="3995936" y="1523453"/>
            <a:ext cx="1008112" cy="926191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4067944" y="2727906"/>
            <a:ext cx="1008112" cy="926191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3911352" y="169491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Conf.</a:t>
            </a:r>
          </a:p>
          <a:p>
            <a:pPr algn="ctr"/>
            <a:r>
              <a:rPr lang="pt-BR" dirty="0" smtClean="0"/>
              <a:t>Cadastro</a:t>
            </a:r>
            <a:endParaRPr lang="pt-BR" dirty="0"/>
          </a:p>
        </p:txBody>
      </p:sp>
      <p:cxnSp>
        <p:nvCxnSpPr>
          <p:cNvPr id="114" name="Conector reto 113"/>
          <p:cNvCxnSpPr>
            <a:stCxn id="10" idx="6"/>
            <a:endCxn id="86" idx="2"/>
          </p:cNvCxnSpPr>
          <p:nvPr/>
        </p:nvCxnSpPr>
        <p:spPr>
          <a:xfrm flipV="1">
            <a:off x="3354963" y="3191002"/>
            <a:ext cx="712981" cy="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4067944" y="2843519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Carro escolhido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48201" y="4010207"/>
            <a:ext cx="1008112" cy="926191"/>
          </a:xfrm>
          <a:prstGeom prst="ellipse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>
            <a:stCxn id="86" idx="4"/>
            <a:endCxn id="9" idx="6"/>
          </p:cNvCxnSpPr>
          <p:nvPr/>
        </p:nvCxnSpPr>
        <p:spPr>
          <a:xfrm flipH="1">
            <a:off x="3363888" y="3654097"/>
            <a:ext cx="1208112" cy="81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3337114" y="1986548"/>
            <a:ext cx="65882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endCxn id="5" idx="6"/>
          </p:cNvCxnSpPr>
          <p:nvPr/>
        </p:nvCxnSpPr>
        <p:spPr>
          <a:xfrm flipH="1">
            <a:off x="1953409" y="1986548"/>
            <a:ext cx="2016224" cy="1190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207024" y="4144992"/>
            <a:ext cx="87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Conf.</a:t>
            </a:r>
          </a:p>
          <a:p>
            <a:pPr algn="ctr"/>
            <a:r>
              <a:rPr lang="pt-BR" dirty="0" smtClean="0"/>
              <a:t>alugar</a:t>
            </a:r>
            <a:endParaRPr lang="pt-BR" dirty="0"/>
          </a:p>
        </p:txBody>
      </p:sp>
      <p:cxnSp>
        <p:nvCxnSpPr>
          <p:cNvPr id="33" name="Conector reto 32"/>
          <p:cNvCxnSpPr>
            <a:stCxn id="26" idx="2"/>
            <a:endCxn id="9" idx="6"/>
          </p:cNvCxnSpPr>
          <p:nvPr/>
        </p:nvCxnSpPr>
        <p:spPr>
          <a:xfrm flipH="1" flipV="1">
            <a:off x="3363888" y="4468159"/>
            <a:ext cx="784313" cy="5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6" idx="1"/>
            <a:endCxn id="5" idx="5"/>
          </p:cNvCxnSpPr>
          <p:nvPr/>
        </p:nvCxnSpPr>
        <p:spPr>
          <a:xfrm flipH="1" flipV="1">
            <a:off x="1805774" y="3508310"/>
            <a:ext cx="2490062" cy="637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655927" y="2791654"/>
            <a:ext cx="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2063617" y="3185026"/>
            <a:ext cx="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58" name="CaixaDeTexto 57"/>
          <p:cNvSpPr txBox="1"/>
          <p:nvPr/>
        </p:nvSpPr>
        <p:spPr>
          <a:xfrm>
            <a:off x="3630264" y="3195958"/>
            <a:ext cx="27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924164" y="3569810"/>
            <a:ext cx="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 smtClean="0"/>
          </a:p>
        </p:txBody>
      </p:sp>
      <p:sp>
        <p:nvSpPr>
          <p:cNvPr id="61" name="CaixaDeTexto 60"/>
          <p:cNvSpPr txBox="1"/>
          <p:nvPr/>
        </p:nvSpPr>
        <p:spPr>
          <a:xfrm>
            <a:off x="3650042" y="4488709"/>
            <a:ext cx="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endParaRPr lang="pt-BR" dirty="0" smtClean="0"/>
          </a:p>
        </p:txBody>
      </p:sp>
      <p:sp>
        <p:nvSpPr>
          <p:cNvPr id="62" name="CaixaDeTexto 61"/>
          <p:cNvSpPr txBox="1"/>
          <p:nvPr/>
        </p:nvSpPr>
        <p:spPr>
          <a:xfrm>
            <a:off x="2247476" y="3814429"/>
            <a:ext cx="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 smtClean="0"/>
          </a:p>
        </p:txBody>
      </p:sp>
      <p:sp>
        <p:nvSpPr>
          <p:cNvPr id="63" name="CaixaDeTexto 62"/>
          <p:cNvSpPr txBox="1"/>
          <p:nvPr/>
        </p:nvSpPr>
        <p:spPr>
          <a:xfrm>
            <a:off x="3282244" y="2369768"/>
            <a:ext cx="48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3090053" y="3518100"/>
            <a:ext cx="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74" name="CaixaDeTexto 73"/>
          <p:cNvSpPr txBox="1"/>
          <p:nvPr/>
        </p:nvSpPr>
        <p:spPr>
          <a:xfrm>
            <a:off x="1851243" y="4746588"/>
            <a:ext cx="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3463885" y="1562188"/>
            <a:ext cx="43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1805774" y="1377522"/>
            <a:ext cx="44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endParaRPr lang="pt-BR" dirty="0" smtClean="0"/>
          </a:p>
        </p:txBody>
      </p:sp>
      <p:sp>
        <p:nvSpPr>
          <p:cNvPr id="80" name="CaixaDeTexto 79"/>
          <p:cNvSpPr txBox="1"/>
          <p:nvPr/>
        </p:nvSpPr>
        <p:spPr>
          <a:xfrm>
            <a:off x="2196374" y="2339963"/>
            <a:ext cx="50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580112" y="332656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1- Abril o site</a:t>
            </a:r>
          </a:p>
          <a:p>
            <a:r>
              <a:rPr lang="pt-BR" dirty="0" smtClean="0"/>
              <a:t>2- Clicou em carros</a:t>
            </a:r>
          </a:p>
          <a:p>
            <a:r>
              <a:rPr lang="pt-BR" dirty="0" smtClean="0"/>
              <a:t>3- Clicou em algum carro</a:t>
            </a:r>
          </a:p>
          <a:p>
            <a:r>
              <a:rPr lang="pt-BR" dirty="0" smtClean="0"/>
              <a:t>4- Clicou em alugar carro</a:t>
            </a:r>
          </a:p>
          <a:p>
            <a:r>
              <a:rPr lang="pt-BR" dirty="0" smtClean="0"/>
              <a:t>5- Clicou em empresa</a:t>
            </a:r>
          </a:p>
          <a:p>
            <a:r>
              <a:rPr lang="pt-BR" dirty="0" smtClean="0"/>
              <a:t>6- Clicou em alugar</a:t>
            </a:r>
          </a:p>
          <a:p>
            <a:r>
              <a:rPr lang="pt-BR" dirty="0" smtClean="0"/>
              <a:t>7- Clicou em alugar</a:t>
            </a:r>
          </a:p>
          <a:p>
            <a:r>
              <a:rPr lang="pt-BR" dirty="0" smtClean="0"/>
              <a:t>8- Clicou em  OK</a:t>
            </a:r>
          </a:p>
          <a:p>
            <a:r>
              <a:rPr lang="pt-BR" dirty="0" smtClean="0"/>
              <a:t>9- Clicou em Minhas reservas</a:t>
            </a:r>
          </a:p>
          <a:p>
            <a:r>
              <a:rPr lang="pt-BR" dirty="0" smtClean="0"/>
              <a:t>10- Clicou em OK</a:t>
            </a:r>
          </a:p>
          <a:p>
            <a:r>
              <a:rPr lang="pt-BR" dirty="0" smtClean="0"/>
              <a:t>11- Clicou em cadastrar</a:t>
            </a:r>
          </a:p>
          <a:p>
            <a:r>
              <a:rPr lang="pt-BR" dirty="0" smtClean="0"/>
              <a:t>12- Clicou em Cadastrar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78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</Words>
  <Application>Microsoft Office PowerPoint</Application>
  <PresentationFormat>Apresentação na tela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2019-09-11T19:05:22Z</dcterms:created>
  <dcterms:modified xsi:type="dcterms:W3CDTF">2019-09-18T18:23:26Z</dcterms:modified>
</cp:coreProperties>
</file>