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media/image1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6" r:id="rId4"/>
    <p:sldId id="259" r:id="rId5"/>
    <p:sldId id="260" r:id="rId6"/>
    <p:sldId id="269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C2F57425-D755-4076-81BF-86E985ABDC73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9BB82A7-7BB0-43B8-A4A2-EAEAF1B94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B6E95-90AB-4356-A77F-7C3B0569A9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93A-1077-44CA-850C-C0BFFC22B15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A913-E301-4283-BAD7-9D4B58EE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93A-1077-44CA-850C-C0BFFC22B15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A913-E301-4283-BAD7-9D4B58EE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93A-1077-44CA-850C-C0BFFC22B15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A913-E301-4283-BAD7-9D4B58EE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93A-1077-44CA-850C-C0BFFC22B15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A913-E301-4283-BAD7-9D4B58EE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93A-1077-44CA-850C-C0BFFC22B15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A913-E301-4283-BAD7-9D4B58EE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93A-1077-44CA-850C-C0BFFC22B15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A913-E301-4283-BAD7-9D4B58EE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93A-1077-44CA-850C-C0BFFC22B15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A913-E301-4283-BAD7-9D4B58EE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7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93A-1077-44CA-850C-C0BFFC22B15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A913-E301-4283-BAD7-9D4B58EE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93A-1077-44CA-850C-C0BFFC22B15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A913-E301-4283-BAD7-9D4B58EE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93A-1077-44CA-850C-C0BFFC22B15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A913-E301-4283-BAD7-9D4B58EE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8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F93A-1077-44CA-850C-C0BFFC22B15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A913-E301-4283-BAD7-9D4B58EE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F93A-1077-44CA-850C-C0BFFC22B159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A913-E301-4283-BAD7-9D4B58EE8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WESTGATE RESORTS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Housekeeping Supervisor Inspection</a:t>
            </a:r>
            <a:endParaRPr lang="en-US" dirty="0" smtClean="0"/>
          </a:p>
          <a:p>
            <a:r>
              <a:rPr lang="en-US" dirty="0" smtClean="0"/>
              <a:t>Training 2018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08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260090"/>
            <a:ext cx="4419600" cy="300907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Areas clean and free of debris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Coffee table centered on area rug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Fixtures and décor are clean placed accordingly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Sofa and sleeper is clean and operational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TV on WG channel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Safety hazards (if any) identified and reported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676400" y="838200"/>
            <a:ext cx="5638800" cy="841375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Step 4:  Living Room and Balcony Areas</a:t>
            </a:r>
            <a:endParaRPr lang="en-US" sz="2800" b="1" dirty="0"/>
          </a:p>
        </p:txBody>
      </p:sp>
      <p:sp>
        <p:nvSpPr>
          <p:cNvPr id="9" name="object 14"/>
          <p:cNvSpPr/>
          <p:nvPr/>
        </p:nvSpPr>
        <p:spPr>
          <a:xfrm>
            <a:off x="685800" y="2090098"/>
            <a:ext cx="3263646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/>
          <p:cNvSpPr/>
          <p:nvPr/>
        </p:nvSpPr>
        <p:spPr>
          <a:xfrm>
            <a:off x="685800" y="2498530"/>
            <a:ext cx="3263646" cy="963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8"/>
          <p:cNvSpPr/>
          <p:nvPr/>
        </p:nvSpPr>
        <p:spPr>
          <a:xfrm>
            <a:off x="685800" y="3461698"/>
            <a:ext cx="3263646" cy="963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1"/>
          <p:cNvSpPr/>
          <p:nvPr/>
        </p:nvSpPr>
        <p:spPr>
          <a:xfrm>
            <a:off x="685800" y="4424865"/>
            <a:ext cx="3263646" cy="844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1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2057400"/>
            <a:ext cx="3429000" cy="3377184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Surfaces and area clean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Dust free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Underneath the bed is free of debris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Bedding and linen is clean and stain free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Presentation of bedding </a:t>
            </a:r>
            <a:r>
              <a:rPr lang="en-US" sz="1800" dirty="0" smtClean="0">
                <a:solidFill>
                  <a:schemeClr val="tx1"/>
                </a:solidFill>
              </a:rPr>
              <a:t>as established standard (i.e. WG pillow, blanket and tucked)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Fixtures and décor are clean placed accordingly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Print material placed on nightstand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WG note pad and pen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TV on WG channel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Safety hazards (if any) identified and reported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838200"/>
            <a:ext cx="5109865" cy="8413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Step 5:  Bedroom </a:t>
            </a:r>
            <a:endParaRPr lang="en-US" sz="2800" b="1" dirty="0"/>
          </a:p>
        </p:txBody>
      </p:sp>
      <p:sp>
        <p:nvSpPr>
          <p:cNvPr id="9" name="object 15"/>
          <p:cNvSpPr/>
          <p:nvPr/>
        </p:nvSpPr>
        <p:spPr>
          <a:xfrm>
            <a:off x="533400" y="2057400"/>
            <a:ext cx="4367784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/>
          <p:cNvSpPr/>
          <p:nvPr/>
        </p:nvSpPr>
        <p:spPr>
          <a:xfrm>
            <a:off x="533400" y="2465832"/>
            <a:ext cx="4367784" cy="963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/>
          <p:cNvSpPr/>
          <p:nvPr/>
        </p:nvSpPr>
        <p:spPr>
          <a:xfrm>
            <a:off x="533400" y="3429000"/>
            <a:ext cx="4367784" cy="963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2"/>
          <p:cNvSpPr/>
          <p:nvPr/>
        </p:nvSpPr>
        <p:spPr>
          <a:xfrm>
            <a:off x="533400" y="4392167"/>
            <a:ext cx="4367784" cy="844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1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1981200"/>
            <a:ext cx="3505200" cy="35814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All areas clean and odo</a:t>
            </a:r>
            <a:r>
              <a:rPr lang="en-US" sz="1800" dirty="0" smtClean="0">
                <a:solidFill>
                  <a:schemeClr val="tx1"/>
                </a:solidFill>
              </a:rPr>
              <a:t>r free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Mirrors and pictures smear free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Faucets shiny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Vanity tops are residue free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Toweling is clean, stain and tear free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Presentation </a:t>
            </a:r>
            <a:r>
              <a:rPr lang="en-US" sz="1800" dirty="0" smtClean="0">
                <a:solidFill>
                  <a:schemeClr val="tx1"/>
                </a:solidFill>
              </a:rPr>
              <a:t>of amenities as per standard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Whirlpool tub is clean and free of debris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838200"/>
            <a:ext cx="5109865" cy="8413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Step 6:  Bathroom</a:t>
            </a:r>
            <a:endParaRPr lang="en-US" sz="2800" b="1" dirty="0"/>
          </a:p>
        </p:txBody>
      </p:sp>
      <p:sp>
        <p:nvSpPr>
          <p:cNvPr id="13" name="object 14"/>
          <p:cNvSpPr/>
          <p:nvPr/>
        </p:nvSpPr>
        <p:spPr>
          <a:xfrm>
            <a:off x="457200" y="1981200"/>
            <a:ext cx="4559808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457200" y="2389632"/>
            <a:ext cx="4559808" cy="963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/>
          <p:cNvSpPr/>
          <p:nvPr/>
        </p:nvSpPr>
        <p:spPr>
          <a:xfrm>
            <a:off x="457200" y="3352800"/>
            <a:ext cx="4559808" cy="963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1"/>
          <p:cNvSpPr/>
          <p:nvPr/>
        </p:nvSpPr>
        <p:spPr>
          <a:xfrm>
            <a:off x="457200" y="4315967"/>
            <a:ext cx="4559808" cy="844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1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141220"/>
            <a:ext cx="4069773" cy="257556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Appliance </a:t>
            </a:r>
            <a:r>
              <a:rPr lang="en-US" sz="1800" dirty="0" smtClean="0">
                <a:solidFill>
                  <a:schemeClr val="tx1"/>
                </a:solidFill>
              </a:rPr>
              <a:t>surface is clean and dust free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Detergent is neatly presented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Lint trap is clean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In and around appliance is clean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Safety hazards (if any) identified and reported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838200"/>
            <a:ext cx="5109865" cy="8413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Step 7:  Laundry Area</a:t>
            </a:r>
            <a:endParaRPr lang="en-US" sz="2800" b="1" dirty="0"/>
          </a:p>
        </p:txBody>
      </p:sp>
      <p:sp>
        <p:nvSpPr>
          <p:cNvPr id="9" name="object 14"/>
          <p:cNvSpPr/>
          <p:nvPr/>
        </p:nvSpPr>
        <p:spPr>
          <a:xfrm>
            <a:off x="457200" y="1981200"/>
            <a:ext cx="3970782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/>
          <p:cNvSpPr/>
          <p:nvPr/>
        </p:nvSpPr>
        <p:spPr>
          <a:xfrm>
            <a:off x="457200" y="2389632"/>
            <a:ext cx="3970782" cy="963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/>
          <p:cNvSpPr/>
          <p:nvPr/>
        </p:nvSpPr>
        <p:spPr>
          <a:xfrm>
            <a:off x="457200" y="3352800"/>
            <a:ext cx="3970782" cy="963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1"/>
          <p:cNvSpPr/>
          <p:nvPr/>
        </p:nvSpPr>
        <p:spPr>
          <a:xfrm>
            <a:off x="457200" y="4315967"/>
            <a:ext cx="3970782" cy="844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1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900" y="1143000"/>
            <a:ext cx="3124200" cy="841375"/>
          </a:xfrm>
        </p:spPr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5000"/>
            <a:ext cx="7543800" cy="914400"/>
          </a:xfrm>
        </p:spPr>
        <p:txBody>
          <a:bodyPr>
            <a:normAutofit/>
          </a:bodyPr>
          <a:lstStyle/>
          <a:p>
            <a:r>
              <a:rPr lang="en-US" sz="2200" spc="20" dirty="0">
                <a:latin typeface="Arial"/>
                <a:cs typeface="Arial"/>
              </a:rPr>
              <a:t>Supervisor</a:t>
            </a:r>
            <a:r>
              <a:rPr lang="en-US" sz="2200" spc="-60" dirty="0">
                <a:latin typeface="Arial"/>
                <a:cs typeface="Arial"/>
              </a:rPr>
              <a:t> </a:t>
            </a:r>
            <a:r>
              <a:rPr lang="en-US" sz="2200" spc="85" dirty="0">
                <a:latin typeface="Arial"/>
                <a:cs typeface="Arial"/>
              </a:rPr>
              <a:t>focus</a:t>
            </a:r>
            <a:r>
              <a:rPr lang="en-US" sz="2200" spc="-60" dirty="0">
                <a:latin typeface="Arial"/>
                <a:cs typeface="Arial"/>
              </a:rPr>
              <a:t> </a:t>
            </a:r>
            <a:r>
              <a:rPr lang="en-US" sz="2200" spc="100" dirty="0">
                <a:latin typeface="Arial"/>
                <a:cs typeface="Arial"/>
              </a:rPr>
              <a:t>in</a:t>
            </a:r>
            <a:r>
              <a:rPr lang="en-US" sz="2200" spc="-60" dirty="0">
                <a:latin typeface="Arial"/>
                <a:cs typeface="Arial"/>
              </a:rPr>
              <a:t> </a:t>
            </a:r>
            <a:r>
              <a:rPr lang="en-US" sz="2200" spc="-80" dirty="0">
                <a:latin typeface="Arial"/>
                <a:cs typeface="Arial"/>
              </a:rPr>
              <a:t>a</a:t>
            </a:r>
            <a:r>
              <a:rPr lang="en-US" sz="2200" spc="-60" dirty="0">
                <a:latin typeface="Arial"/>
                <a:cs typeface="Arial"/>
              </a:rPr>
              <a:t> </a:t>
            </a:r>
            <a:r>
              <a:rPr lang="en-US" sz="2200" spc="175" dirty="0">
                <a:latin typeface="Arial"/>
                <a:cs typeface="Arial"/>
              </a:rPr>
              <a:t>room</a:t>
            </a:r>
            <a:r>
              <a:rPr lang="en-US" sz="2200" spc="-60" dirty="0">
                <a:latin typeface="Arial"/>
                <a:cs typeface="Arial"/>
              </a:rPr>
              <a:t> </a:t>
            </a:r>
            <a:r>
              <a:rPr lang="en-US" sz="2200" spc="85" dirty="0">
                <a:latin typeface="Arial"/>
                <a:cs typeface="Arial"/>
              </a:rPr>
              <a:t>should</a:t>
            </a:r>
            <a:r>
              <a:rPr lang="en-US" sz="2200" spc="-60" dirty="0">
                <a:latin typeface="Arial"/>
                <a:cs typeface="Arial"/>
              </a:rPr>
              <a:t> </a:t>
            </a:r>
            <a:r>
              <a:rPr lang="en-US" sz="2200" spc="55" dirty="0">
                <a:latin typeface="Arial"/>
                <a:cs typeface="Arial"/>
              </a:rPr>
              <a:t>be </a:t>
            </a:r>
            <a:r>
              <a:rPr lang="en-US" sz="2200" spc="135" dirty="0" smtClean="0">
                <a:latin typeface="Arial"/>
                <a:cs typeface="Arial"/>
              </a:rPr>
              <a:t>completion</a:t>
            </a:r>
            <a:r>
              <a:rPr lang="en-US" sz="2200" spc="-95" dirty="0" smtClean="0">
                <a:latin typeface="Arial"/>
                <a:cs typeface="Arial"/>
              </a:rPr>
              <a:t> </a:t>
            </a:r>
            <a:r>
              <a:rPr lang="en-US" sz="2200" spc="170" dirty="0" smtClean="0">
                <a:latin typeface="Arial"/>
                <a:cs typeface="Arial"/>
              </a:rPr>
              <a:t>of</a:t>
            </a:r>
            <a:r>
              <a:rPr lang="en-US" sz="2200" dirty="0" smtClean="0">
                <a:latin typeface="Lucida Sans"/>
                <a:cs typeface="Arial"/>
              </a:rPr>
              <a:t> unit readiness </a:t>
            </a:r>
            <a:r>
              <a:rPr lang="en-US" sz="2200" dirty="0">
                <a:latin typeface="Lucida Sans"/>
                <a:cs typeface="Arial"/>
              </a:rPr>
              <a:t>for guest occupancy.</a:t>
            </a:r>
            <a:endParaRPr lang="en-US" sz="2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0480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Complete placement of any décor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unit thermostat to proper setting (i.e. 72 degrees)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Ensure all exterior and connecting doors are locked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 at entrance, review unit presentation and make final corrections prior to exiting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066800"/>
            <a:ext cx="7696200" cy="765175"/>
          </a:xfrm>
        </p:spPr>
        <p:txBody>
          <a:bodyPr>
            <a:normAutofit fontScale="90000"/>
          </a:bodyPr>
          <a:lstStyle/>
          <a:p>
            <a:r>
              <a:rPr lang="en-US" sz="2800" spc="35" dirty="0" smtClean="0">
                <a:solidFill>
                  <a:srgbClr val="4E3B30"/>
                </a:solidFill>
                <a:latin typeface="Arial"/>
                <a:cs typeface="Arial"/>
              </a:rPr>
              <a:t/>
            </a:r>
            <a:br>
              <a:rPr lang="en-US" sz="2800" spc="35" dirty="0" smtClean="0">
                <a:solidFill>
                  <a:srgbClr val="4E3B30"/>
                </a:solidFill>
                <a:latin typeface="Arial"/>
                <a:cs typeface="Arial"/>
              </a:rPr>
            </a:br>
            <a:r>
              <a:rPr lang="en-US" sz="2800" spc="35" dirty="0">
                <a:solidFill>
                  <a:srgbClr val="4E3B30"/>
                </a:solidFill>
                <a:latin typeface="Arial"/>
                <a:cs typeface="Arial"/>
              </a:rPr>
              <a:t/>
            </a:r>
            <a:br>
              <a:rPr lang="en-US" sz="2800" spc="35" dirty="0">
                <a:solidFill>
                  <a:srgbClr val="4E3B30"/>
                </a:solidFill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5" name="object 20"/>
          <p:cNvSpPr txBox="1"/>
          <p:nvPr/>
        </p:nvSpPr>
        <p:spPr>
          <a:xfrm>
            <a:off x="228600" y="1905000"/>
            <a:ext cx="2976265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lvl="1" indent="-285750">
              <a:spcBef>
                <a:spcPts val="210"/>
              </a:spcBef>
              <a:buClr>
                <a:srgbClr val="F0A22E"/>
              </a:buClr>
              <a:buSzPct val="70000"/>
              <a:buFont typeface="Arial" panose="020B0604020202020204" pitchFamily="34" charset="0"/>
              <a:buChar char="•"/>
              <a:tabLst>
                <a:tab pos="662940" algn="l"/>
                <a:tab pos="663575" algn="l"/>
              </a:tabLst>
            </a:pPr>
            <a:r>
              <a:rPr lang="en-US" sz="1300" spc="70" dirty="0" smtClean="0">
                <a:latin typeface="Arial"/>
                <a:cs typeface="Arial"/>
              </a:rPr>
              <a:t>Attached you will find the forms used by each WG Housekeeping Supervisor.</a:t>
            </a:r>
          </a:p>
          <a:p>
            <a:pPr marL="698500" lvl="1" indent="-285750">
              <a:spcBef>
                <a:spcPts val="210"/>
              </a:spcBef>
              <a:buClr>
                <a:srgbClr val="F0A22E"/>
              </a:buClr>
              <a:buSzPct val="70000"/>
              <a:buFont typeface="Arial" panose="020B0604020202020204" pitchFamily="34" charset="0"/>
              <a:buChar char="•"/>
              <a:tabLst>
                <a:tab pos="662940" algn="l"/>
                <a:tab pos="663575" algn="l"/>
              </a:tabLst>
            </a:pPr>
            <a:endParaRPr lang="en-US" sz="1300" spc="70" dirty="0" smtClean="0">
              <a:latin typeface="Arial"/>
              <a:cs typeface="Arial"/>
            </a:endParaRPr>
          </a:p>
          <a:p>
            <a:pPr marL="698500" lvl="1" indent="-285750">
              <a:spcBef>
                <a:spcPts val="210"/>
              </a:spcBef>
              <a:buClr>
                <a:srgbClr val="F0A22E"/>
              </a:buClr>
              <a:buSzPct val="70000"/>
              <a:buFont typeface="Arial" panose="020B0604020202020204" pitchFamily="34" charset="0"/>
              <a:buChar char="•"/>
              <a:tabLst>
                <a:tab pos="662940" algn="l"/>
                <a:tab pos="663575" algn="l"/>
              </a:tabLst>
            </a:pPr>
            <a:r>
              <a:rPr lang="en-US" sz="1300" spc="70" dirty="0" smtClean="0">
                <a:latin typeface="Arial"/>
                <a:cs typeface="Arial"/>
              </a:rPr>
              <a:t>Each property will utilize the same Daily Assignment sheet with each Housekeeper’s assignment indicated.</a:t>
            </a:r>
          </a:p>
          <a:p>
            <a:pPr marL="698500" lvl="1" indent="-285750">
              <a:spcBef>
                <a:spcPts val="210"/>
              </a:spcBef>
              <a:buClr>
                <a:srgbClr val="F0A22E"/>
              </a:buClr>
              <a:buSzPct val="70000"/>
              <a:buFont typeface="Arial" panose="020B0604020202020204" pitchFamily="34" charset="0"/>
              <a:buChar char="•"/>
              <a:tabLst>
                <a:tab pos="662940" algn="l"/>
                <a:tab pos="663575" algn="l"/>
              </a:tabLst>
            </a:pPr>
            <a:endParaRPr lang="en-US" sz="1300" spc="70" dirty="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47665" y="838200"/>
            <a:ext cx="4191000" cy="79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WG Supervisor Forms</a:t>
            </a:r>
          </a:p>
          <a:p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64" y="1237161"/>
            <a:ext cx="4024685" cy="52084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24" y="1752600"/>
            <a:ext cx="394508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bject 13"/>
          <p:cNvSpPr txBox="1"/>
          <p:nvPr/>
        </p:nvSpPr>
        <p:spPr>
          <a:xfrm>
            <a:off x="1986597" y="1524000"/>
            <a:ext cx="5170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>
                <a:srgbClr val="F0A22E"/>
              </a:buClr>
              <a:buSzPct val="69642"/>
              <a:tabLst>
                <a:tab pos="313690" algn="l"/>
              </a:tabLst>
            </a:pPr>
            <a:r>
              <a:rPr sz="3200" b="1" spc="20" dirty="0">
                <a:latin typeface="+mj-lt"/>
                <a:cs typeface="Arial"/>
              </a:rPr>
              <a:t>Supervisor </a:t>
            </a:r>
            <a:r>
              <a:rPr sz="3200" b="1" spc="5" dirty="0">
                <a:latin typeface="+mj-lt"/>
                <a:cs typeface="Arial"/>
              </a:rPr>
              <a:t>Tools </a:t>
            </a:r>
            <a:endParaRPr sz="3200" b="1" dirty="0">
              <a:latin typeface="+mj-lt"/>
              <a:cs typeface="Lucida Sans"/>
            </a:endParaRPr>
          </a:p>
        </p:txBody>
      </p:sp>
      <p:sp>
        <p:nvSpPr>
          <p:cNvPr id="7" name="object 25"/>
          <p:cNvSpPr/>
          <p:nvPr/>
        </p:nvSpPr>
        <p:spPr>
          <a:xfrm>
            <a:off x="914400" y="2913126"/>
            <a:ext cx="1133855" cy="659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9"/>
          <p:cNvSpPr/>
          <p:nvPr/>
        </p:nvSpPr>
        <p:spPr>
          <a:xfrm>
            <a:off x="864934" y="2133600"/>
            <a:ext cx="1121663" cy="779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1"/>
          <p:cNvSpPr txBox="1"/>
          <p:nvPr/>
        </p:nvSpPr>
        <p:spPr>
          <a:xfrm>
            <a:off x="2048255" y="3098672"/>
            <a:ext cx="101473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35" dirty="0">
                <a:latin typeface="Arial"/>
                <a:cs typeface="Arial"/>
              </a:rPr>
              <a:t>•Toilet</a:t>
            </a:r>
            <a:endParaRPr sz="1500" i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500" i="1" spc="15" dirty="0">
                <a:latin typeface="Arial"/>
                <a:cs typeface="Arial"/>
              </a:rPr>
              <a:t>•Glasswa</a:t>
            </a:r>
            <a:r>
              <a:rPr sz="1500" i="1" dirty="0">
                <a:latin typeface="Arial"/>
                <a:cs typeface="Arial"/>
              </a:rPr>
              <a:t>r</a:t>
            </a:r>
            <a:r>
              <a:rPr sz="1500" i="1" spc="15" dirty="0">
                <a:latin typeface="Arial"/>
                <a:cs typeface="Arial"/>
              </a:rPr>
              <a:t>e</a:t>
            </a:r>
            <a:endParaRPr sz="1500" i="1" dirty="0">
              <a:latin typeface="Arial"/>
              <a:cs typeface="Arial"/>
            </a:endParaRPr>
          </a:p>
        </p:txBody>
      </p:sp>
      <p:sp>
        <p:nvSpPr>
          <p:cNvPr id="11" name="object 29"/>
          <p:cNvSpPr/>
          <p:nvPr/>
        </p:nvSpPr>
        <p:spPr>
          <a:xfrm>
            <a:off x="3840750" y="2448341"/>
            <a:ext cx="332993" cy="289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0"/>
          <p:cNvSpPr/>
          <p:nvPr/>
        </p:nvSpPr>
        <p:spPr>
          <a:xfrm>
            <a:off x="3869706" y="2737901"/>
            <a:ext cx="289559" cy="182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0"/>
          <p:cNvSpPr/>
          <p:nvPr/>
        </p:nvSpPr>
        <p:spPr>
          <a:xfrm>
            <a:off x="3844786" y="2913126"/>
            <a:ext cx="347472" cy="3154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8"/>
          <p:cNvSpPr/>
          <p:nvPr/>
        </p:nvSpPr>
        <p:spPr>
          <a:xfrm>
            <a:off x="3942095" y="2311181"/>
            <a:ext cx="130302" cy="137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6"/>
          <p:cNvSpPr txBox="1"/>
          <p:nvPr/>
        </p:nvSpPr>
        <p:spPr>
          <a:xfrm>
            <a:off x="4192258" y="3122738"/>
            <a:ext cx="10693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5" dirty="0">
                <a:latin typeface="Arial"/>
                <a:cs typeface="Arial"/>
              </a:rPr>
              <a:t>•</a:t>
            </a:r>
            <a:r>
              <a:rPr sz="1500" i="1" spc="55" dirty="0">
                <a:latin typeface="Arial"/>
                <a:cs typeface="Arial"/>
              </a:rPr>
              <a:t>Touch-ups</a:t>
            </a:r>
            <a:endParaRPr sz="1500" i="1" dirty="0">
              <a:latin typeface="Arial"/>
              <a:cs typeface="Arial"/>
            </a:endParaRPr>
          </a:p>
        </p:txBody>
      </p:sp>
      <p:sp>
        <p:nvSpPr>
          <p:cNvPr id="17" name="object 37"/>
          <p:cNvSpPr/>
          <p:nvPr/>
        </p:nvSpPr>
        <p:spPr>
          <a:xfrm>
            <a:off x="6172200" y="2322957"/>
            <a:ext cx="893825" cy="775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2"/>
          <p:cNvSpPr/>
          <p:nvPr/>
        </p:nvSpPr>
        <p:spPr>
          <a:xfrm>
            <a:off x="6172200" y="3066687"/>
            <a:ext cx="893825" cy="4255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8"/>
          <p:cNvSpPr txBox="1"/>
          <p:nvPr/>
        </p:nvSpPr>
        <p:spPr>
          <a:xfrm>
            <a:off x="7066025" y="3142348"/>
            <a:ext cx="1070610" cy="45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99"/>
              </a:lnSpc>
            </a:pPr>
            <a:r>
              <a:rPr sz="1500" i="1" spc="10" dirty="0">
                <a:latin typeface="Arial"/>
                <a:cs typeface="Arial"/>
              </a:rPr>
              <a:t>•Flat</a:t>
            </a:r>
            <a:r>
              <a:rPr sz="1500" i="1" spc="-80" dirty="0">
                <a:latin typeface="Arial"/>
                <a:cs typeface="Arial"/>
              </a:rPr>
              <a:t> </a:t>
            </a:r>
            <a:r>
              <a:rPr sz="1500" i="1" spc="30" dirty="0">
                <a:latin typeface="Arial"/>
                <a:cs typeface="Arial"/>
              </a:rPr>
              <a:t>screen  </a:t>
            </a:r>
            <a:r>
              <a:rPr sz="1500" i="1" spc="-35" dirty="0">
                <a:latin typeface="Arial"/>
                <a:cs typeface="Arial"/>
              </a:rPr>
              <a:t>TVs</a:t>
            </a:r>
            <a:endParaRPr sz="1500" i="1" dirty="0">
              <a:latin typeface="Arial"/>
              <a:cs typeface="Arial"/>
            </a:endParaRPr>
          </a:p>
        </p:txBody>
      </p:sp>
      <p:sp>
        <p:nvSpPr>
          <p:cNvPr id="20" name="object 15"/>
          <p:cNvSpPr/>
          <p:nvPr/>
        </p:nvSpPr>
        <p:spPr>
          <a:xfrm>
            <a:off x="3247153" y="3492245"/>
            <a:ext cx="338327" cy="3200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/>
          <p:nvPr/>
        </p:nvSpPr>
        <p:spPr>
          <a:xfrm>
            <a:off x="3277694" y="3734561"/>
            <a:ext cx="420623" cy="5486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3357876" y="4100669"/>
            <a:ext cx="530351" cy="9631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6"/>
          <p:cNvSpPr/>
          <p:nvPr/>
        </p:nvSpPr>
        <p:spPr>
          <a:xfrm>
            <a:off x="3623052" y="5029200"/>
            <a:ext cx="411480" cy="7970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 txBox="1"/>
          <p:nvPr/>
        </p:nvSpPr>
        <p:spPr>
          <a:xfrm>
            <a:off x="4192258" y="5346192"/>
            <a:ext cx="1148715" cy="45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99"/>
              </a:lnSpc>
            </a:pPr>
            <a:r>
              <a:rPr sz="1500" i="1" spc="45" dirty="0">
                <a:latin typeface="Arial"/>
                <a:cs typeface="Arial"/>
              </a:rPr>
              <a:t>•Check </a:t>
            </a:r>
            <a:r>
              <a:rPr sz="1500" i="1" spc="100" dirty="0">
                <a:latin typeface="Arial"/>
                <a:cs typeface="Arial"/>
              </a:rPr>
              <a:t>for  </a:t>
            </a:r>
            <a:r>
              <a:rPr sz="1500" i="1" spc="75" dirty="0">
                <a:latin typeface="Arial"/>
                <a:cs typeface="Arial"/>
              </a:rPr>
              <a:t>high</a:t>
            </a:r>
            <a:r>
              <a:rPr sz="1500" i="1" spc="-110" dirty="0">
                <a:latin typeface="Arial"/>
                <a:cs typeface="Arial"/>
              </a:rPr>
              <a:t> </a:t>
            </a:r>
            <a:r>
              <a:rPr sz="1500" i="1" spc="65" dirty="0">
                <a:latin typeface="Arial"/>
                <a:cs typeface="Arial"/>
              </a:rPr>
              <a:t>dusting</a:t>
            </a:r>
            <a:endParaRPr sz="1500" i="1" dirty="0">
              <a:latin typeface="Arial"/>
              <a:cs typeface="Arial"/>
            </a:endParaRPr>
          </a:p>
        </p:txBody>
      </p:sp>
      <p:sp>
        <p:nvSpPr>
          <p:cNvPr id="25" name="object 32"/>
          <p:cNvSpPr/>
          <p:nvPr/>
        </p:nvSpPr>
        <p:spPr>
          <a:xfrm>
            <a:off x="1249257" y="4395215"/>
            <a:ext cx="359663" cy="707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3"/>
          <p:cNvSpPr/>
          <p:nvPr/>
        </p:nvSpPr>
        <p:spPr>
          <a:xfrm>
            <a:off x="1264221" y="5035295"/>
            <a:ext cx="329184" cy="1341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1"/>
          <p:cNvSpPr/>
          <p:nvPr/>
        </p:nvSpPr>
        <p:spPr>
          <a:xfrm>
            <a:off x="1264221" y="5292851"/>
            <a:ext cx="323088" cy="3276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4"/>
          <p:cNvSpPr/>
          <p:nvPr/>
        </p:nvSpPr>
        <p:spPr>
          <a:xfrm>
            <a:off x="1278481" y="5161508"/>
            <a:ext cx="323088" cy="1234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5"/>
          <p:cNvSpPr txBox="1"/>
          <p:nvPr/>
        </p:nvSpPr>
        <p:spPr>
          <a:xfrm>
            <a:off x="1601569" y="5351906"/>
            <a:ext cx="84201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10" dirty="0">
                <a:latin typeface="Arial"/>
                <a:cs typeface="Arial"/>
              </a:rPr>
              <a:t>•</a:t>
            </a:r>
            <a:r>
              <a:rPr sz="1500" i="1" spc="50" dirty="0">
                <a:latin typeface="Arial"/>
                <a:cs typeface="Arial"/>
              </a:rPr>
              <a:t>Bedding</a:t>
            </a:r>
            <a:endParaRPr sz="1500" i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500" i="1" spc="30" dirty="0">
                <a:latin typeface="Arial"/>
                <a:cs typeface="Arial"/>
              </a:rPr>
              <a:t>•Floors</a:t>
            </a:r>
            <a:endParaRPr sz="1500" i="1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662917"/>
            <a:ext cx="1886028" cy="1259867"/>
          </a:xfrm>
          <a:prstGeom prst="rect">
            <a:avLst/>
          </a:prstGeom>
        </p:spPr>
      </p:pic>
      <p:sp>
        <p:nvSpPr>
          <p:cNvPr id="31" name="object 35"/>
          <p:cNvSpPr txBox="1"/>
          <p:nvPr/>
        </p:nvSpPr>
        <p:spPr>
          <a:xfrm>
            <a:off x="7601330" y="5427725"/>
            <a:ext cx="100927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10" dirty="0" smtClean="0">
                <a:latin typeface="Arial"/>
                <a:cs typeface="Arial"/>
              </a:rPr>
              <a:t>•</a:t>
            </a:r>
            <a:r>
              <a:rPr lang="en-US" sz="1500" i="1" spc="50" dirty="0" smtClean="0">
                <a:latin typeface="Arial"/>
                <a:cs typeface="Arial"/>
              </a:rPr>
              <a:t>Cleaning Cloth</a:t>
            </a:r>
            <a:endParaRPr sz="15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0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7665" y="838200"/>
            <a:ext cx="4191000" cy="8413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Unit Inspection Process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390009"/>
            <a:ext cx="6400800" cy="2057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Place inspection tools out of pathway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Begin at the entrance door and move along the wall to the </a:t>
            </a:r>
            <a:r>
              <a:rPr lang="en-US" sz="1400" dirty="0" smtClean="0">
                <a:solidFill>
                  <a:srgbClr val="00B050"/>
                </a:solidFill>
              </a:rPr>
              <a:t>RIGHT</a:t>
            </a:r>
            <a:r>
              <a:rPr lang="en-US" sz="1400" dirty="0" smtClean="0">
                <a:solidFill>
                  <a:schemeClr val="tx1"/>
                </a:solidFill>
              </a:rPr>
              <a:t> or </a:t>
            </a:r>
            <a:r>
              <a:rPr lang="en-US" sz="1400" dirty="0" smtClean="0">
                <a:solidFill>
                  <a:srgbClr val="00B050"/>
                </a:solidFill>
              </a:rPr>
              <a:t>LEFT</a:t>
            </a:r>
            <a:r>
              <a:rPr lang="en-US" sz="1400" dirty="0" smtClean="0">
                <a:solidFill>
                  <a:schemeClr val="tx1"/>
                </a:solidFill>
              </a:rPr>
              <a:t> around the entire unit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Remedy minor issues (no more than five minutes)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Bring WG Housekeeper for re-clean if major issues are found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Ensure Cleaning steps are being conducted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Finalize unit and ready for guest occupancy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(Fresh clean smell, Thermostat set, lights off, all doors, windows secured)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object 17"/>
          <p:cNvSpPr/>
          <p:nvPr/>
        </p:nvSpPr>
        <p:spPr>
          <a:xfrm>
            <a:off x="5026299" y="1834704"/>
            <a:ext cx="1835150" cy="601345"/>
          </a:xfrm>
          <a:custGeom>
            <a:avLst/>
            <a:gdLst/>
            <a:ahLst/>
            <a:cxnLst/>
            <a:rect l="l" t="t" r="r" b="b"/>
            <a:pathLst>
              <a:path w="1835150" h="601345">
                <a:moveTo>
                  <a:pt x="0" y="0"/>
                </a:moveTo>
                <a:lnTo>
                  <a:pt x="0" y="601218"/>
                </a:lnTo>
                <a:lnTo>
                  <a:pt x="1834896" y="601218"/>
                </a:lnTo>
                <a:lnTo>
                  <a:pt x="1834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9"/>
          <p:cNvSpPr/>
          <p:nvPr/>
        </p:nvSpPr>
        <p:spPr>
          <a:xfrm>
            <a:off x="2732680" y="1834704"/>
            <a:ext cx="1605915" cy="601345"/>
          </a:xfrm>
          <a:custGeom>
            <a:avLst/>
            <a:gdLst/>
            <a:ahLst/>
            <a:cxnLst/>
            <a:rect l="l" t="t" r="r" b="b"/>
            <a:pathLst>
              <a:path w="1605915" h="601345">
                <a:moveTo>
                  <a:pt x="0" y="0"/>
                </a:moveTo>
                <a:lnTo>
                  <a:pt x="0" y="601218"/>
                </a:lnTo>
                <a:lnTo>
                  <a:pt x="1605533" y="601218"/>
                </a:lnTo>
                <a:lnTo>
                  <a:pt x="1605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/>
          <p:cNvSpPr/>
          <p:nvPr/>
        </p:nvSpPr>
        <p:spPr>
          <a:xfrm>
            <a:off x="4338213" y="1834704"/>
            <a:ext cx="688340" cy="601345"/>
          </a:xfrm>
          <a:custGeom>
            <a:avLst/>
            <a:gdLst/>
            <a:ahLst/>
            <a:cxnLst/>
            <a:rect l="l" t="t" r="r" b="b"/>
            <a:pathLst>
              <a:path w="688340" h="601345">
                <a:moveTo>
                  <a:pt x="0" y="0"/>
                </a:moveTo>
                <a:lnTo>
                  <a:pt x="0" y="601218"/>
                </a:lnTo>
                <a:lnTo>
                  <a:pt x="688085" y="601218"/>
                </a:lnTo>
                <a:lnTo>
                  <a:pt x="6880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 txBox="1"/>
          <p:nvPr/>
        </p:nvSpPr>
        <p:spPr>
          <a:xfrm>
            <a:off x="5497537" y="2184119"/>
            <a:ext cx="110871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10" dirty="0">
                <a:solidFill>
                  <a:srgbClr val="FFFFFF"/>
                </a:solidFill>
                <a:latin typeface="Arial"/>
                <a:cs typeface="Arial"/>
              </a:rPr>
              <a:t>Living</a:t>
            </a:r>
            <a:r>
              <a:rPr sz="15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i="1" spc="15" dirty="0">
                <a:solidFill>
                  <a:srgbClr val="FFFFFF"/>
                </a:solidFill>
                <a:latin typeface="Arial"/>
                <a:cs typeface="Arial"/>
              </a:rPr>
              <a:t>Room</a:t>
            </a:r>
            <a:endParaRPr sz="1500" i="1" dirty="0">
              <a:latin typeface="Arial"/>
              <a:cs typeface="Arial"/>
            </a:endParaRPr>
          </a:p>
        </p:txBody>
      </p:sp>
      <p:sp>
        <p:nvSpPr>
          <p:cNvPr id="28" name="object 24"/>
          <p:cNvSpPr/>
          <p:nvPr/>
        </p:nvSpPr>
        <p:spPr>
          <a:xfrm>
            <a:off x="2802783" y="1955099"/>
            <a:ext cx="89535" cy="481330"/>
          </a:xfrm>
          <a:custGeom>
            <a:avLst/>
            <a:gdLst/>
            <a:ahLst/>
            <a:cxnLst/>
            <a:rect l="l" t="t" r="r" b="b"/>
            <a:pathLst>
              <a:path w="89535" h="481329">
                <a:moveTo>
                  <a:pt x="89154" y="79248"/>
                </a:moveTo>
                <a:lnTo>
                  <a:pt x="88392" y="75437"/>
                </a:lnTo>
                <a:lnTo>
                  <a:pt x="44196" y="0"/>
                </a:lnTo>
                <a:lnTo>
                  <a:pt x="0" y="75437"/>
                </a:lnTo>
                <a:lnTo>
                  <a:pt x="0" y="79248"/>
                </a:lnTo>
                <a:lnTo>
                  <a:pt x="2286" y="81533"/>
                </a:lnTo>
                <a:lnTo>
                  <a:pt x="5334" y="82295"/>
                </a:lnTo>
                <a:lnTo>
                  <a:pt x="8382" y="80010"/>
                </a:lnTo>
                <a:lnTo>
                  <a:pt x="39624" y="25937"/>
                </a:lnTo>
                <a:lnTo>
                  <a:pt x="39624" y="9144"/>
                </a:lnTo>
                <a:lnTo>
                  <a:pt x="48767" y="9144"/>
                </a:lnTo>
                <a:lnTo>
                  <a:pt x="48767" y="25662"/>
                </a:lnTo>
                <a:lnTo>
                  <a:pt x="80772" y="80010"/>
                </a:lnTo>
                <a:lnTo>
                  <a:pt x="83058" y="82295"/>
                </a:lnTo>
                <a:lnTo>
                  <a:pt x="86868" y="81533"/>
                </a:lnTo>
                <a:lnTo>
                  <a:pt x="89154" y="79248"/>
                </a:lnTo>
                <a:close/>
              </a:path>
              <a:path w="89535" h="481329">
                <a:moveTo>
                  <a:pt x="48767" y="25662"/>
                </a:moveTo>
                <a:lnTo>
                  <a:pt x="48767" y="9144"/>
                </a:lnTo>
                <a:lnTo>
                  <a:pt x="39624" y="9144"/>
                </a:lnTo>
                <a:lnTo>
                  <a:pt x="39624" y="25937"/>
                </a:lnTo>
                <a:lnTo>
                  <a:pt x="40386" y="24618"/>
                </a:lnTo>
                <a:lnTo>
                  <a:pt x="40386" y="11429"/>
                </a:lnTo>
                <a:lnTo>
                  <a:pt x="48006" y="11429"/>
                </a:lnTo>
                <a:lnTo>
                  <a:pt x="48006" y="24369"/>
                </a:lnTo>
                <a:lnTo>
                  <a:pt x="48767" y="25662"/>
                </a:lnTo>
                <a:close/>
              </a:path>
              <a:path w="89535" h="481329">
                <a:moveTo>
                  <a:pt x="48767" y="480822"/>
                </a:moveTo>
                <a:lnTo>
                  <a:pt x="48767" y="25662"/>
                </a:lnTo>
                <a:lnTo>
                  <a:pt x="44232" y="17961"/>
                </a:lnTo>
                <a:lnTo>
                  <a:pt x="39624" y="25937"/>
                </a:lnTo>
                <a:lnTo>
                  <a:pt x="39624" y="480822"/>
                </a:lnTo>
                <a:lnTo>
                  <a:pt x="48767" y="480822"/>
                </a:lnTo>
                <a:close/>
              </a:path>
              <a:path w="89535" h="481329">
                <a:moveTo>
                  <a:pt x="48006" y="11429"/>
                </a:moveTo>
                <a:lnTo>
                  <a:pt x="40386" y="11429"/>
                </a:lnTo>
                <a:lnTo>
                  <a:pt x="44232" y="17961"/>
                </a:lnTo>
                <a:lnTo>
                  <a:pt x="48006" y="11429"/>
                </a:lnTo>
                <a:close/>
              </a:path>
              <a:path w="89535" h="481329">
                <a:moveTo>
                  <a:pt x="44232" y="17961"/>
                </a:moveTo>
                <a:lnTo>
                  <a:pt x="40386" y="11429"/>
                </a:lnTo>
                <a:lnTo>
                  <a:pt x="40386" y="24618"/>
                </a:lnTo>
                <a:lnTo>
                  <a:pt x="44232" y="17961"/>
                </a:lnTo>
                <a:close/>
              </a:path>
              <a:path w="89535" h="481329">
                <a:moveTo>
                  <a:pt x="48006" y="24369"/>
                </a:moveTo>
                <a:lnTo>
                  <a:pt x="48006" y="11429"/>
                </a:lnTo>
                <a:lnTo>
                  <a:pt x="44232" y="17961"/>
                </a:lnTo>
                <a:lnTo>
                  <a:pt x="48006" y="2436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3076341" y="1910904"/>
            <a:ext cx="1032510" cy="89535"/>
          </a:xfrm>
          <a:custGeom>
            <a:avLst/>
            <a:gdLst/>
            <a:ahLst/>
            <a:cxnLst/>
            <a:rect l="l" t="t" r="r" b="b"/>
            <a:pathLst>
              <a:path w="1032510" h="89535">
                <a:moveTo>
                  <a:pt x="1014548" y="44232"/>
                </a:moveTo>
                <a:lnTo>
                  <a:pt x="1006572" y="39624"/>
                </a:lnTo>
                <a:lnTo>
                  <a:pt x="0" y="39624"/>
                </a:lnTo>
                <a:lnTo>
                  <a:pt x="0" y="48768"/>
                </a:lnTo>
                <a:lnTo>
                  <a:pt x="1006846" y="48768"/>
                </a:lnTo>
                <a:lnTo>
                  <a:pt x="1014548" y="44232"/>
                </a:lnTo>
                <a:close/>
              </a:path>
              <a:path w="1032510" h="89535">
                <a:moveTo>
                  <a:pt x="1032510" y="44196"/>
                </a:moveTo>
                <a:lnTo>
                  <a:pt x="957072" y="762"/>
                </a:lnTo>
                <a:lnTo>
                  <a:pt x="953262" y="0"/>
                </a:lnTo>
                <a:lnTo>
                  <a:pt x="950976" y="2286"/>
                </a:lnTo>
                <a:lnTo>
                  <a:pt x="950213" y="5334"/>
                </a:lnTo>
                <a:lnTo>
                  <a:pt x="952500" y="8382"/>
                </a:lnTo>
                <a:lnTo>
                  <a:pt x="1006572" y="39624"/>
                </a:lnTo>
                <a:lnTo>
                  <a:pt x="1023365" y="39624"/>
                </a:lnTo>
                <a:lnTo>
                  <a:pt x="1023365" y="49553"/>
                </a:lnTo>
                <a:lnTo>
                  <a:pt x="1032510" y="44196"/>
                </a:lnTo>
                <a:close/>
              </a:path>
              <a:path w="1032510" h="89535">
                <a:moveTo>
                  <a:pt x="1023365" y="49553"/>
                </a:moveTo>
                <a:lnTo>
                  <a:pt x="1023365" y="48768"/>
                </a:lnTo>
                <a:lnTo>
                  <a:pt x="1006846" y="48768"/>
                </a:lnTo>
                <a:lnTo>
                  <a:pt x="952500" y="80772"/>
                </a:lnTo>
                <a:lnTo>
                  <a:pt x="950213" y="83820"/>
                </a:lnTo>
                <a:lnTo>
                  <a:pt x="950976" y="86868"/>
                </a:lnTo>
                <a:lnTo>
                  <a:pt x="953262" y="89153"/>
                </a:lnTo>
                <a:lnTo>
                  <a:pt x="957072" y="88391"/>
                </a:lnTo>
                <a:lnTo>
                  <a:pt x="1023365" y="49553"/>
                </a:lnTo>
                <a:close/>
              </a:path>
              <a:path w="1032510" h="89535">
                <a:moveTo>
                  <a:pt x="1023365" y="48768"/>
                </a:moveTo>
                <a:lnTo>
                  <a:pt x="1023365" y="39624"/>
                </a:lnTo>
                <a:lnTo>
                  <a:pt x="1006572" y="39624"/>
                </a:lnTo>
                <a:lnTo>
                  <a:pt x="1014548" y="44232"/>
                </a:lnTo>
                <a:lnTo>
                  <a:pt x="1021079" y="40386"/>
                </a:lnTo>
                <a:lnTo>
                  <a:pt x="1021079" y="48768"/>
                </a:lnTo>
                <a:lnTo>
                  <a:pt x="1023365" y="48768"/>
                </a:lnTo>
                <a:close/>
              </a:path>
              <a:path w="1032510" h="89535">
                <a:moveTo>
                  <a:pt x="1021079" y="48768"/>
                </a:moveTo>
                <a:lnTo>
                  <a:pt x="1021079" y="48006"/>
                </a:lnTo>
                <a:lnTo>
                  <a:pt x="1014548" y="44232"/>
                </a:lnTo>
                <a:lnTo>
                  <a:pt x="1006846" y="48768"/>
                </a:lnTo>
                <a:lnTo>
                  <a:pt x="1021079" y="48768"/>
                </a:lnTo>
                <a:close/>
              </a:path>
              <a:path w="1032510" h="89535">
                <a:moveTo>
                  <a:pt x="1021079" y="48006"/>
                </a:moveTo>
                <a:lnTo>
                  <a:pt x="1021079" y="40386"/>
                </a:lnTo>
                <a:lnTo>
                  <a:pt x="1014548" y="44232"/>
                </a:lnTo>
                <a:lnTo>
                  <a:pt x="1021079" y="48006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/>
          <p:nvPr/>
        </p:nvSpPr>
        <p:spPr>
          <a:xfrm>
            <a:off x="4223533" y="2075495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426"/>
                </a:lnTo>
              </a:path>
            </a:pathLst>
          </a:custGeom>
          <a:ln w="8382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/>
          <p:nvPr/>
        </p:nvSpPr>
        <p:spPr>
          <a:xfrm>
            <a:off x="5370723" y="1910904"/>
            <a:ext cx="1031875" cy="89535"/>
          </a:xfrm>
          <a:custGeom>
            <a:avLst/>
            <a:gdLst/>
            <a:ahLst/>
            <a:cxnLst/>
            <a:rect l="l" t="t" r="r" b="b"/>
            <a:pathLst>
              <a:path w="1031875" h="89535">
                <a:moveTo>
                  <a:pt x="1014476" y="44232"/>
                </a:moveTo>
                <a:lnTo>
                  <a:pt x="1006411" y="39624"/>
                </a:lnTo>
                <a:lnTo>
                  <a:pt x="0" y="39624"/>
                </a:lnTo>
                <a:lnTo>
                  <a:pt x="0" y="48768"/>
                </a:lnTo>
                <a:lnTo>
                  <a:pt x="1006688" y="48768"/>
                </a:lnTo>
                <a:lnTo>
                  <a:pt x="1014476" y="44232"/>
                </a:lnTo>
                <a:close/>
              </a:path>
              <a:path w="1031875" h="89535">
                <a:moveTo>
                  <a:pt x="1031748" y="44196"/>
                </a:moveTo>
                <a:lnTo>
                  <a:pt x="956309" y="762"/>
                </a:lnTo>
                <a:lnTo>
                  <a:pt x="953261" y="0"/>
                </a:lnTo>
                <a:lnTo>
                  <a:pt x="950213" y="2286"/>
                </a:lnTo>
                <a:lnTo>
                  <a:pt x="950213" y="5334"/>
                </a:lnTo>
                <a:lnTo>
                  <a:pt x="951737" y="8382"/>
                </a:lnTo>
                <a:lnTo>
                  <a:pt x="1006411" y="39624"/>
                </a:lnTo>
                <a:lnTo>
                  <a:pt x="1023366" y="39624"/>
                </a:lnTo>
                <a:lnTo>
                  <a:pt x="1023366" y="49106"/>
                </a:lnTo>
                <a:lnTo>
                  <a:pt x="1031748" y="44196"/>
                </a:lnTo>
                <a:close/>
              </a:path>
              <a:path w="1031875" h="89535">
                <a:moveTo>
                  <a:pt x="1023366" y="49106"/>
                </a:moveTo>
                <a:lnTo>
                  <a:pt x="1023366" y="48768"/>
                </a:lnTo>
                <a:lnTo>
                  <a:pt x="1006688" y="48768"/>
                </a:lnTo>
                <a:lnTo>
                  <a:pt x="951737" y="80772"/>
                </a:lnTo>
                <a:lnTo>
                  <a:pt x="950213" y="83820"/>
                </a:lnTo>
                <a:lnTo>
                  <a:pt x="950213" y="86868"/>
                </a:lnTo>
                <a:lnTo>
                  <a:pt x="953261" y="89153"/>
                </a:lnTo>
                <a:lnTo>
                  <a:pt x="956309" y="88391"/>
                </a:lnTo>
                <a:lnTo>
                  <a:pt x="1023366" y="49106"/>
                </a:lnTo>
                <a:close/>
              </a:path>
              <a:path w="1031875" h="89535">
                <a:moveTo>
                  <a:pt x="1023366" y="48768"/>
                </a:moveTo>
                <a:lnTo>
                  <a:pt x="1023366" y="39624"/>
                </a:lnTo>
                <a:lnTo>
                  <a:pt x="1006411" y="39624"/>
                </a:lnTo>
                <a:lnTo>
                  <a:pt x="1014476" y="44232"/>
                </a:lnTo>
                <a:lnTo>
                  <a:pt x="1021079" y="40386"/>
                </a:lnTo>
                <a:lnTo>
                  <a:pt x="1021079" y="48768"/>
                </a:lnTo>
                <a:lnTo>
                  <a:pt x="1023366" y="48768"/>
                </a:lnTo>
                <a:close/>
              </a:path>
              <a:path w="1031875" h="89535">
                <a:moveTo>
                  <a:pt x="1021079" y="48768"/>
                </a:moveTo>
                <a:lnTo>
                  <a:pt x="1021079" y="48006"/>
                </a:lnTo>
                <a:lnTo>
                  <a:pt x="1014476" y="44232"/>
                </a:lnTo>
                <a:lnTo>
                  <a:pt x="1006688" y="48768"/>
                </a:lnTo>
                <a:lnTo>
                  <a:pt x="1021079" y="48768"/>
                </a:lnTo>
                <a:close/>
              </a:path>
              <a:path w="1031875" h="89535">
                <a:moveTo>
                  <a:pt x="1021079" y="48006"/>
                </a:moveTo>
                <a:lnTo>
                  <a:pt x="1021079" y="40386"/>
                </a:lnTo>
                <a:lnTo>
                  <a:pt x="1014476" y="44232"/>
                </a:lnTo>
                <a:lnTo>
                  <a:pt x="1021079" y="48006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/>
          <p:cNvSpPr/>
          <p:nvPr/>
        </p:nvSpPr>
        <p:spPr>
          <a:xfrm>
            <a:off x="4408318" y="1907093"/>
            <a:ext cx="89535" cy="528955"/>
          </a:xfrm>
          <a:custGeom>
            <a:avLst/>
            <a:gdLst/>
            <a:ahLst/>
            <a:cxnLst/>
            <a:rect l="l" t="t" r="r" b="b"/>
            <a:pathLst>
              <a:path w="89534" h="528954">
                <a:moveTo>
                  <a:pt x="89153" y="79248"/>
                </a:moveTo>
                <a:lnTo>
                  <a:pt x="88391" y="75437"/>
                </a:lnTo>
                <a:lnTo>
                  <a:pt x="44957" y="0"/>
                </a:lnTo>
                <a:lnTo>
                  <a:pt x="761" y="75437"/>
                </a:lnTo>
                <a:lnTo>
                  <a:pt x="0" y="79248"/>
                </a:lnTo>
                <a:lnTo>
                  <a:pt x="2285" y="81534"/>
                </a:lnTo>
                <a:lnTo>
                  <a:pt x="5333" y="82296"/>
                </a:lnTo>
                <a:lnTo>
                  <a:pt x="8381" y="80010"/>
                </a:lnTo>
                <a:lnTo>
                  <a:pt x="40385" y="25663"/>
                </a:lnTo>
                <a:lnTo>
                  <a:pt x="40385" y="9144"/>
                </a:lnTo>
                <a:lnTo>
                  <a:pt x="48767" y="9144"/>
                </a:lnTo>
                <a:lnTo>
                  <a:pt x="48767" y="11430"/>
                </a:lnTo>
                <a:lnTo>
                  <a:pt x="48767" y="25663"/>
                </a:lnTo>
                <a:lnTo>
                  <a:pt x="80771" y="80010"/>
                </a:lnTo>
                <a:lnTo>
                  <a:pt x="83819" y="82296"/>
                </a:lnTo>
                <a:lnTo>
                  <a:pt x="86867" y="81534"/>
                </a:lnTo>
                <a:lnTo>
                  <a:pt x="89153" y="79248"/>
                </a:lnTo>
                <a:close/>
              </a:path>
              <a:path w="89534" h="528954">
                <a:moveTo>
                  <a:pt x="48767" y="11430"/>
                </a:moveTo>
                <a:lnTo>
                  <a:pt x="48767" y="9144"/>
                </a:lnTo>
                <a:lnTo>
                  <a:pt x="40385" y="9144"/>
                </a:lnTo>
                <a:lnTo>
                  <a:pt x="40385" y="11430"/>
                </a:lnTo>
                <a:lnTo>
                  <a:pt x="48767" y="11430"/>
                </a:lnTo>
                <a:close/>
              </a:path>
              <a:path w="89534" h="528954">
                <a:moveTo>
                  <a:pt x="48767" y="11430"/>
                </a:moveTo>
                <a:lnTo>
                  <a:pt x="40385" y="11430"/>
                </a:lnTo>
                <a:lnTo>
                  <a:pt x="44576" y="18546"/>
                </a:lnTo>
                <a:lnTo>
                  <a:pt x="48767" y="11430"/>
                </a:lnTo>
                <a:close/>
              </a:path>
              <a:path w="89534" h="528954">
                <a:moveTo>
                  <a:pt x="44576" y="18546"/>
                </a:moveTo>
                <a:lnTo>
                  <a:pt x="40385" y="11430"/>
                </a:lnTo>
                <a:lnTo>
                  <a:pt x="40385" y="25663"/>
                </a:lnTo>
                <a:lnTo>
                  <a:pt x="44576" y="18546"/>
                </a:lnTo>
                <a:close/>
              </a:path>
              <a:path w="89534" h="528954">
                <a:moveTo>
                  <a:pt x="48767" y="528828"/>
                </a:moveTo>
                <a:lnTo>
                  <a:pt x="48767" y="25662"/>
                </a:lnTo>
                <a:lnTo>
                  <a:pt x="44576" y="18546"/>
                </a:lnTo>
                <a:lnTo>
                  <a:pt x="40385" y="25663"/>
                </a:lnTo>
                <a:lnTo>
                  <a:pt x="40385" y="528828"/>
                </a:lnTo>
                <a:lnTo>
                  <a:pt x="48767" y="528828"/>
                </a:lnTo>
                <a:close/>
              </a:path>
              <a:path w="89534" h="528954">
                <a:moveTo>
                  <a:pt x="48767" y="25663"/>
                </a:moveTo>
                <a:lnTo>
                  <a:pt x="48767" y="11430"/>
                </a:lnTo>
                <a:lnTo>
                  <a:pt x="44576" y="18546"/>
                </a:lnTo>
                <a:lnTo>
                  <a:pt x="48767" y="25663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/>
          <p:cNvSpPr/>
          <p:nvPr/>
        </p:nvSpPr>
        <p:spPr>
          <a:xfrm>
            <a:off x="4567575" y="1910904"/>
            <a:ext cx="275590" cy="89535"/>
          </a:xfrm>
          <a:custGeom>
            <a:avLst/>
            <a:gdLst/>
            <a:ahLst/>
            <a:cxnLst/>
            <a:rect l="l" t="t" r="r" b="b"/>
            <a:pathLst>
              <a:path w="275590" h="89535">
                <a:moveTo>
                  <a:pt x="257809" y="44232"/>
                </a:moveTo>
                <a:lnTo>
                  <a:pt x="249745" y="39624"/>
                </a:lnTo>
                <a:lnTo>
                  <a:pt x="0" y="39624"/>
                </a:lnTo>
                <a:lnTo>
                  <a:pt x="0" y="48768"/>
                </a:lnTo>
                <a:lnTo>
                  <a:pt x="250022" y="48768"/>
                </a:lnTo>
                <a:lnTo>
                  <a:pt x="257809" y="44232"/>
                </a:lnTo>
                <a:close/>
              </a:path>
              <a:path w="275590" h="89535">
                <a:moveTo>
                  <a:pt x="275081" y="44196"/>
                </a:moveTo>
                <a:lnTo>
                  <a:pt x="199644" y="762"/>
                </a:lnTo>
                <a:lnTo>
                  <a:pt x="196596" y="0"/>
                </a:lnTo>
                <a:lnTo>
                  <a:pt x="193548" y="2286"/>
                </a:lnTo>
                <a:lnTo>
                  <a:pt x="192785" y="5334"/>
                </a:lnTo>
                <a:lnTo>
                  <a:pt x="195072" y="8382"/>
                </a:lnTo>
                <a:lnTo>
                  <a:pt x="249745" y="39624"/>
                </a:lnTo>
                <a:lnTo>
                  <a:pt x="266700" y="39624"/>
                </a:lnTo>
                <a:lnTo>
                  <a:pt x="266700" y="49106"/>
                </a:lnTo>
                <a:lnTo>
                  <a:pt x="275081" y="44196"/>
                </a:lnTo>
                <a:close/>
              </a:path>
              <a:path w="275590" h="89535">
                <a:moveTo>
                  <a:pt x="266700" y="49106"/>
                </a:moveTo>
                <a:lnTo>
                  <a:pt x="266700" y="48768"/>
                </a:lnTo>
                <a:lnTo>
                  <a:pt x="250022" y="48768"/>
                </a:lnTo>
                <a:lnTo>
                  <a:pt x="195072" y="80772"/>
                </a:lnTo>
                <a:lnTo>
                  <a:pt x="192785" y="83820"/>
                </a:lnTo>
                <a:lnTo>
                  <a:pt x="193548" y="86868"/>
                </a:lnTo>
                <a:lnTo>
                  <a:pt x="196596" y="89153"/>
                </a:lnTo>
                <a:lnTo>
                  <a:pt x="199644" y="88391"/>
                </a:lnTo>
                <a:lnTo>
                  <a:pt x="266700" y="49106"/>
                </a:lnTo>
                <a:close/>
              </a:path>
              <a:path w="275590" h="89535">
                <a:moveTo>
                  <a:pt x="266700" y="48768"/>
                </a:moveTo>
                <a:lnTo>
                  <a:pt x="266700" y="39624"/>
                </a:lnTo>
                <a:lnTo>
                  <a:pt x="249745" y="39624"/>
                </a:lnTo>
                <a:lnTo>
                  <a:pt x="257809" y="44232"/>
                </a:lnTo>
                <a:lnTo>
                  <a:pt x="264413" y="40386"/>
                </a:lnTo>
                <a:lnTo>
                  <a:pt x="264413" y="48768"/>
                </a:lnTo>
                <a:lnTo>
                  <a:pt x="266700" y="48768"/>
                </a:lnTo>
                <a:close/>
              </a:path>
              <a:path w="275590" h="89535">
                <a:moveTo>
                  <a:pt x="264413" y="48768"/>
                </a:moveTo>
                <a:lnTo>
                  <a:pt x="264413" y="48006"/>
                </a:lnTo>
                <a:lnTo>
                  <a:pt x="257809" y="44232"/>
                </a:lnTo>
                <a:lnTo>
                  <a:pt x="250022" y="48768"/>
                </a:lnTo>
                <a:lnTo>
                  <a:pt x="264413" y="48768"/>
                </a:lnTo>
                <a:close/>
              </a:path>
              <a:path w="275590" h="89535">
                <a:moveTo>
                  <a:pt x="264413" y="48006"/>
                </a:moveTo>
                <a:lnTo>
                  <a:pt x="264413" y="40386"/>
                </a:lnTo>
                <a:lnTo>
                  <a:pt x="257809" y="44232"/>
                </a:lnTo>
                <a:lnTo>
                  <a:pt x="264413" y="48006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4912000" y="2075495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426"/>
                </a:lnTo>
              </a:path>
            </a:pathLst>
          </a:custGeom>
          <a:ln w="9143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5096403" y="2316287"/>
            <a:ext cx="89535" cy="120014"/>
          </a:xfrm>
          <a:custGeom>
            <a:avLst/>
            <a:gdLst/>
            <a:ahLst/>
            <a:cxnLst/>
            <a:rect l="l" t="t" r="r" b="b"/>
            <a:pathLst>
              <a:path w="89534" h="120014">
                <a:moveTo>
                  <a:pt x="89153" y="79248"/>
                </a:moveTo>
                <a:lnTo>
                  <a:pt x="88392" y="75437"/>
                </a:lnTo>
                <a:lnTo>
                  <a:pt x="44957" y="0"/>
                </a:lnTo>
                <a:lnTo>
                  <a:pt x="761" y="75437"/>
                </a:lnTo>
                <a:lnTo>
                  <a:pt x="0" y="79248"/>
                </a:lnTo>
                <a:lnTo>
                  <a:pt x="2285" y="82295"/>
                </a:lnTo>
                <a:lnTo>
                  <a:pt x="5333" y="82295"/>
                </a:lnTo>
                <a:lnTo>
                  <a:pt x="8381" y="80010"/>
                </a:lnTo>
                <a:lnTo>
                  <a:pt x="40385" y="25663"/>
                </a:lnTo>
                <a:lnTo>
                  <a:pt x="40385" y="9144"/>
                </a:lnTo>
                <a:lnTo>
                  <a:pt x="49529" y="9144"/>
                </a:lnTo>
                <a:lnTo>
                  <a:pt x="49529" y="25936"/>
                </a:lnTo>
                <a:lnTo>
                  <a:pt x="80772" y="80010"/>
                </a:lnTo>
                <a:lnTo>
                  <a:pt x="83820" y="82295"/>
                </a:lnTo>
                <a:lnTo>
                  <a:pt x="86868" y="82295"/>
                </a:lnTo>
                <a:lnTo>
                  <a:pt x="89153" y="79248"/>
                </a:lnTo>
                <a:close/>
              </a:path>
              <a:path w="89534" h="120014">
                <a:moveTo>
                  <a:pt x="49529" y="25936"/>
                </a:moveTo>
                <a:lnTo>
                  <a:pt x="49529" y="9144"/>
                </a:lnTo>
                <a:lnTo>
                  <a:pt x="40385" y="9144"/>
                </a:lnTo>
                <a:lnTo>
                  <a:pt x="40385" y="25663"/>
                </a:lnTo>
                <a:lnTo>
                  <a:pt x="41148" y="24369"/>
                </a:lnTo>
                <a:lnTo>
                  <a:pt x="41148" y="11429"/>
                </a:lnTo>
                <a:lnTo>
                  <a:pt x="48768" y="11429"/>
                </a:lnTo>
                <a:lnTo>
                  <a:pt x="48768" y="24618"/>
                </a:lnTo>
                <a:lnTo>
                  <a:pt x="49529" y="25936"/>
                </a:lnTo>
                <a:close/>
              </a:path>
              <a:path w="89534" h="120014">
                <a:moveTo>
                  <a:pt x="49529" y="119634"/>
                </a:moveTo>
                <a:lnTo>
                  <a:pt x="49529" y="25936"/>
                </a:lnTo>
                <a:lnTo>
                  <a:pt x="44921" y="17961"/>
                </a:lnTo>
                <a:lnTo>
                  <a:pt x="40385" y="25663"/>
                </a:lnTo>
                <a:lnTo>
                  <a:pt x="40385" y="119634"/>
                </a:lnTo>
                <a:lnTo>
                  <a:pt x="49529" y="119634"/>
                </a:lnTo>
                <a:close/>
              </a:path>
              <a:path w="89534" h="120014">
                <a:moveTo>
                  <a:pt x="48768" y="11429"/>
                </a:moveTo>
                <a:lnTo>
                  <a:pt x="41148" y="11429"/>
                </a:lnTo>
                <a:lnTo>
                  <a:pt x="44921" y="17961"/>
                </a:lnTo>
                <a:lnTo>
                  <a:pt x="48768" y="11429"/>
                </a:lnTo>
                <a:close/>
              </a:path>
              <a:path w="89534" h="120014">
                <a:moveTo>
                  <a:pt x="44921" y="17961"/>
                </a:moveTo>
                <a:lnTo>
                  <a:pt x="41148" y="11429"/>
                </a:lnTo>
                <a:lnTo>
                  <a:pt x="41148" y="24369"/>
                </a:lnTo>
                <a:lnTo>
                  <a:pt x="44921" y="17961"/>
                </a:lnTo>
                <a:close/>
              </a:path>
              <a:path w="89534" h="120014">
                <a:moveTo>
                  <a:pt x="48768" y="24618"/>
                </a:moveTo>
                <a:lnTo>
                  <a:pt x="48768" y="11429"/>
                </a:lnTo>
                <a:lnTo>
                  <a:pt x="44921" y="17961"/>
                </a:lnTo>
                <a:lnTo>
                  <a:pt x="48768" y="2461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6746896" y="1955099"/>
            <a:ext cx="0" cy="481330"/>
          </a:xfrm>
          <a:custGeom>
            <a:avLst/>
            <a:gdLst/>
            <a:ahLst/>
            <a:cxnLst/>
            <a:rect l="l" t="t" r="r" b="b"/>
            <a:pathLst>
              <a:path h="481329">
                <a:moveTo>
                  <a:pt x="0" y="0"/>
                </a:moveTo>
                <a:lnTo>
                  <a:pt x="0" y="480822"/>
                </a:lnTo>
              </a:path>
            </a:pathLst>
          </a:custGeom>
          <a:ln w="9143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5026299" y="2435160"/>
            <a:ext cx="1835150" cy="963930"/>
          </a:xfrm>
          <a:custGeom>
            <a:avLst/>
            <a:gdLst/>
            <a:ahLst/>
            <a:cxnLst/>
            <a:rect l="l" t="t" r="r" b="b"/>
            <a:pathLst>
              <a:path w="1835150" h="963929">
                <a:moveTo>
                  <a:pt x="0" y="0"/>
                </a:moveTo>
                <a:lnTo>
                  <a:pt x="0" y="963930"/>
                </a:lnTo>
                <a:lnTo>
                  <a:pt x="1834896" y="963930"/>
                </a:lnTo>
                <a:lnTo>
                  <a:pt x="1834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21250" y="2394613"/>
            <a:ext cx="1974340" cy="1024447"/>
          </a:xfrm>
          <a:custGeom>
            <a:avLst/>
            <a:gdLst/>
            <a:ahLst/>
            <a:cxnLst/>
            <a:rect l="l" t="t" r="r" b="b"/>
            <a:pathLst>
              <a:path w="4015104" h="963929">
                <a:moveTo>
                  <a:pt x="0" y="0"/>
                </a:moveTo>
                <a:lnTo>
                  <a:pt x="0" y="963930"/>
                </a:lnTo>
                <a:lnTo>
                  <a:pt x="4014978" y="963930"/>
                </a:lnTo>
                <a:lnTo>
                  <a:pt x="4014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1"/>
          <p:cNvSpPr txBox="1"/>
          <p:nvPr/>
        </p:nvSpPr>
        <p:spPr>
          <a:xfrm>
            <a:off x="-1282298" y="2435922"/>
            <a:ext cx="6308725" cy="4244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50" i="1" dirty="0">
              <a:latin typeface="Times New Roman"/>
              <a:cs typeface="Times New Roman"/>
            </a:endParaRPr>
          </a:p>
          <a:p>
            <a:pPr marR="1088390" algn="r">
              <a:lnSpc>
                <a:spcPct val="100000"/>
              </a:lnSpc>
              <a:spcBef>
                <a:spcPts val="5"/>
              </a:spcBef>
            </a:pPr>
            <a:r>
              <a:rPr sz="1500" i="1" spc="15" dirty="0">
                <a:solidFill>
                  <a:srgbClr val="FFFFFF"/>
                </a:solidFill>
                <a:latin typeface="Arial"/>
                <a:cs typeface="Arial"/>
              </a:rPr>
              <a:t>Bedroom</a:t>
            </a:r>
            <a:endParaRPr sz="1500" i="1" dirty="0">
              <a:latin typeface="Arial"/>
              <a:cs typeface="Arial"/>
            </a:endParaRPr>
          </a:p>
        </p:txBody>
      </p:sp>
      <p:sp>
        <p:nvSpPr>
          <p:cNvPr id="40" name="object 42"/>
          <p:cNvSpPr/>
          <p:nvPr/>
        </p:nvSpPr>
        <p:spPr>
          <a:xfrm>
            <a:off x="4338213" y="2435160"/>
            <a:ext cx="688340" cy="963930"/>
          </a:xfrm>
          <a:custGeom>
            <a:avLst/>
            <a:gdLst/>
            <a:ahLst/>
            <a:cxnLst/>
            <a:rect l="l" t="t" r="r" b="b"/>
            <a:pathLst>
              <a:path w="688340" h="963929">
                <a:moveTo>
                  <a:pt x="0" y="0"/>
                </a:moveTo>
                <a:lnTo>
                  <a:pt x="0" y="963930"/>
                </a:lnTo>
                <a:lnTo>
                  <a:pt x="688085" y="963930"/>
                </a:lnTo>
                <a:lnTo>
                  <a:pt x="6880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5"/>
          <p:cNvSpPr txBox="1"/>
          <p:nvPr/>
        </p:nvSpPr>
        <p:spPr>
          <a:xfrm>
            <a:off x="4468770" y="2620325"/>
            <a:ext cx="42672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10" dirty="0">
                <a:solidFill>
                  <a:srgbClr val="FFFFFF"/>
                </a:solidFill>
                <a:latin typeface="Arial"/>
                <a:cs typeface="Arial"/>
              </a:rPr>
              <a:t>Bath</a:t>
            </a:r>
            <a:endParaRPr sz="1500" i="1" dirty="0">
              <a:latin typeface="Arial"/>
              <a:cs typeface="Arial"/>
            </a:endParaRPr>
          </a:p>
        </p:txBody>
      </p:sp>
      <p:sp>
        <p:nvSpPr>
          <p:cNvPr id="42" name="object 46"/>
          <p:cNvSpPr/>
          <p:nvPr/>
        </p:nvSpPr>
        <p:spPr>
          <a:xfrm>
            <a:off x="5611643" y="2948556"/>
            <a:ext cx="1261110" cy="480059"/>
          </a:xfrm>
          <a:custGeom>
            <a:avLst/>
            <a:gdLst/>
            <a:ahLst/>
            <a:cxnLst/>
            <a:rect l="l" t="t" r="r" b="b"/>
            <a:pathLst>
              <a:path w="1261109" h="480060">
                <a:moveTo>
                  <a:pt x="0" y="0"/>
                </a:moveTo>
                <a:lnTo>
                  <a:pt x="0" y="480060"/>
                </a:lnTo>
                <a:lnTo>
                  <a:pt x="1261109" y="480060"/>
                </a:lnTo>
                <a:lnTo>
                  <a:pt x="12611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8"/>
          <p:cNvSpPr/>
          <p:nvPr/>
        </p:nvSpPr>
        <p:spPr>
          <a:xfrm>
            <a:off x="4217818" y="3158298"/>
            <a:ext cx="68580" cy="241300"/>
          </a:xfrm>
          <a:custGeom>
            <a:avLst/>
            <a:gdLst/>
            <a:ahLst/>
            <a:cxnLst/>
            <a:rect l="l" t="t" r="r" b="b"/>
            <a:pathLst>
              <a:path w="68579" h="241300">
                <a:moveTo>
                  <a:pt x="68580" y="240792"/>
                </a:moveTo>
                <a:lnTo>
                  <a:pt x="11430" y="0"/>
                </a:lnTo>
                <a:lnTo>
                  <a:pt x="0" y="2286"/>
                </a:lnTo>
                <a:lnTo>
                  <a:pt x="56984" y="240792"/>
                </a:lnTo>
                <a:lnTo>
                  <a:pt x="68580" y="240792"/>
                </a:lnTo>
                <a:close/>
              </a:path>
            </a:pathLst>
          </a:custGeom>
          <a:solidFill>
            <a:srgbClr val="8554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9"/>
          <p:cNvSpPr/>
          <p:nvPr/>
        </p:nvSpPr>
        <p:spPr>
          <a:xfrm>
            <a:off x="4332880" y="2676713"/>
            <a:ext cx="125730" cy="483870"/>
          </a:xfrm>
          <a:custGeom>
            <a:avLst/>
            <a:gdLst/>
            <a:ahLst/>
            <a:cxnLst/>
            <a:rect l="l" t="t" r="r" b="b"/>
            <a:pathLst>
              <a:path w="125729" h="483870">
                <a:moveTo>
                  <a:pt x="125730" y="481583"/>
                </a:moveTo>
                <a:lnTo>
                  <a:pt x="10667" y="0"/>
                </a:lnTo>
                <a:lnTo>
                  <a:pt x="0" y="2285"/>
                </a:lnTo>
                <a:lnTo>
                  <a:pt x="114300" y="483869"/>
                </a:lnTo>
                <a:lnTo>
                  <a:pt x="125730" y="481583"/>
                </a:lnTo>
                <a:close/>
              </a:path>
            </a:pathLst>
          </a:custGeom>
          <a:solidFill>
            <a:srgbClr val="8554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50"/>
          <p:cNvSpPr/>
          <p:nvPr/>
        </p:nvSpPr>
        <p:spPr>
          <a:xfrm>
            <a:off x="2846980" y="2435922"/>
            <a:ext cx="0" cy="963294"/>
          </a:xfrm>
          <a:custGeom>
            <a:avLst/>
            <a:gdLst/>
            <a:ahLst/>
            <a:cxnLst/>
            <a:rect l="l" t="t" r="r" b="b"/>
            <a:pathLst>
              <a:path h="963295">
                <a:moveTo>
                  <a:pt x="0" y="0"/>
                </a:moveTo>
                <a:lnTo>
                  <a:pt x="0" y="963167"/>
                </a:lnTo>
              </a:path>
            </a:pathLst>
          </a:custGeom>
          <a:ln w="9143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1"/>
          <p:cNvSpPr/>
          <p:nvPr/>
        </p:nvSpPr>
        <p:spPr>
          <a:xfrm>
            <a:off x="4178956" y="2435922"/>
            <a:ext cx="89535" cy="242570"/>
          </a:xfrm>
          <a:custGeom>
            <a:avLst/>
            <a:gdLst/>
            <a:ahLst/>
            <a:cxnLst/>
            <a:rect l="l" t="t" r="r" b="b"/>
            <a:pathLst>
              <a:path w="89535" h="242570">
                <a:moveTo>
                  <a:pt x="44576" y="223690"/>
                </a:moveTo>
                <a:lnTo>
                  <a:pt x="8382" y="161543"/>
                </a:lnTo>
                <a:lnTo>
                  <a:pt x="5334" y="160019"/>
                </a:lnTo>
                <a:lnTo>
                  <a:pt x="2286" y="160019"/>
                </a:lnTo>
                <a:lnTo>
                  <a:pt x="0" y="163067"/>
                </a:lnTo>
                <a:lnTo>
                  <a:pt x="762" y="166115"/>
                </a:lnTo>
                <a:lnTo>
                  <a:pt x="40386" y="235631"/>
                </a:lnTo>
                <a:lnTo>
                  <a:pt x="40386" y="230885"/>
                </a:lnTo>
                <a:lnTo>
                  <a:pt x="44576" y="223690"/>
                </a:lnTo>
                <a:close/>
              </a:path>
              <a:path w="89535" h="242570">
                <a:moveTo>
                  <a:pt x="48768" y="216494"/>
                </a:moveTo>
                <a:lnTo>
                  <a:pt x="48768" y="0"/>
                </a:lnTo>
                <a:lnTo>
                  <a:pt x="40386" y="0"/>
                </a:lnTo>
                <a:lnTo>
                  <a:pt x="40386" y="216494"/>
                </a:lnTo>
                <a:lnTo>
                  <a:pt x="44576" y="223690"/>
                </a:lnTo>
                <a:lnTo>
                  <a:pt x="48768" y="216494"/>
                </a:lnTo>
                <a:close/>
              </a:path>
              <a:path w="89535" h="242570">
                <a:moveTo>
                  <a:pt x="48768" y="230885"/>
                </a:moveTo>
                <a:lnTo>
                  <a:pt x="44576" y="223690"/>
                </a:lnTo>
                <a:lnTo>
                  <a:pt x="40386" y="230885"/>
                </a:lnTo>
                <a:lnTo>
                  <a:pt x="48768" y="230885"/>
                </a:lnTo>
                <a:close/>
              </a:path>
              <a:path w="89535" h="242570">
                <a:moveTo>
                  <a:pt x="48768" y="233171"/>
                </a:moveTo>
                <a:lnTo>
                  <a:pt x="48768" y="230885"/>
                </a:lnTo>
                <a:lnTo>
                  <a:pt x="40386" y="230885"/>
                </a:lnTo>
                <a:lnTo>
                  <a:pt x="40386" y="233171"/>
                </a:lnTo>
                <a:lnTo>
                  <a:pt x="48768" y="233171"/>
                </a:lnTo>
                <a:close/>
              </a:path>
              <a:path w="89535" h="242570">
                <a:moveTo>
                  <a:pt x="48768" y="234433"/>
                </a:moveTo>
                <a:lnTo>
                  <a:pt x="48768" y="233171"/>
                </a:lnTo>
                <a:lnTo>
                  <a:pt x="40386" y="233171"/>
                </a:lnTo>
                <a:lnTo>
                  <a:pt x="40386" y="235631"/>
                </a:lnTo>
                <a:lnTo>
                  <a:pt x="44196" y="242315"/>
                </a:lnTo>
                <a:lnTo>
                  <a:pt x="48768" y="234433"/>
                </a:lnTo>
                <a:close/>
              </a:path>
              <a:path w="89535" h="242570">
                <a:moveTo>
                  <a:pt x="89153" y="163067"/>
                </a:moveTo>
                <a:lnTo>
                  <a:pt x="86868" y="160019"/>
                </a:lnTo>
                <a:lnTo>
                  <a:pt x="83820" y="160019"/>
                </a:lnTo>
                <a:lnTo>
                  <a:pt x="80772" y="161543"/>
                </a:lnTo>
                <a:lnTo>
                  <a:pt x="44576" y="223690"/>
                </a:lnTo>
                <a:lnTo>
                  <a:pt x="48768" y="230885"/>
                </a:lnTo>
                <a:lnTo>
                  <a:pt x="48768" y="234433"/>
                </a:lnTo>
                <a:lnTo>
                  <a:pt x="88391" y="166115"/>
                </a:lnTo>
                <a:lnTo>
                  <a:pt x="89153" y="16306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2"/>
          <p:cNvSpPr/>
          <p:nvPr/>
        </p:nvSpPr>
        <p:spPr>
          <a:xfrm>
            <a:off x="4292494" y="3114863"/>
            <a:ext cx="275590" cy="89535"/>
          </a:xfrm>
          <a:custGeom>
            <a:avLst/>
            <a:gdLst/>
            <a:ahLst/>
            <a:cxnLst/>
            <a:rect l="l" t="t" r="r" b="b"/>
            <a:pathLst>
              <a:path w="275590" h="89535">
                <a:moveTo>
                  <a:pt x="256535" y="44576"/>
                </a:moveTo>
                <a:lnTo>
                  <a:pt x="249419" y="40386"/>
                </a:lnTo>
                <a:lnTo>
                  <a:pt x="0" y="40386"/>
                </a:lnTo>
                <a:lnTo>
                  <a:pt x="0" y="49529"/>
                </a:lnTo>
                <a:lnTo>
                  <a:pt x="248124" y="49529"/>
                </a:lnTo>
                <a:lnTo>
                  <a:pt x="256535" y="44576"/>
                </a:lnTo>
                <a:close/>
              </a:path>
              <a:path w="275590" h="89535">
                <a:moveTo>
                  <a:pt x="275082" y="44958"/>
                </a:moveTo>
                <a:lnTo>
                  <a:pt x="199643" y="762"/>
                </a:lnTo>
                <a:lnTo>
                  <a:pt x="196595" y="0"/>
                </a:lnTo>
                <a:lnTo>
                  <a:pt x="193547" y="2286"/>
                </a:lnTo>
                <a:lnTo>
                  <a:pt x="192786" y="5334"/>
                </a:lnTo>
                <a:lnTo>
                  <a:pt x="195071" y="8381"/>
                </a:lnTo>
                <a:lnTo>
                  <a:pt x="249419" y="40386"/>
                </a:lnTo>
                <a:lnTo>
                  <a:pt x="265938" y="40386"/>
                </a:lnTo>
                <a:lnTo>
                  <a:pt x="265938" y="50222"/>
                </a:lnTo>
                <a:lnTo>
                  <a:pt x="275082" y="44958"/>
                </a:lnTo>
                <a:close/>
              </a:path>
              <a:path w="275590" h="89535">
                <a:moveTo>
                  <a:pt x="265938" y="50222"/>
                </a:moveTo>
                <a:lnTo>
                  <a:pt x="265938" y="49529"/>
                </a:lnTo>
                <a:lnTo>
                  <a:pt x="248124" y="49529"/>
                </a:lnTo>
                <a:lnTo>
                  <a:pt x="195071" y="80772"/>
                </a:lnTo>
                <a:lnTo>
                  <a:pt x="192786" y="83819"/>
                </a:lnTo>
                <a:lnTo>
                  <a:pt x="193547" y="86867"/>
                </a:lnTo>
                <a:lnTo>
                  <a:pt x="196595" y="89153"/>
                </a:lnTo>
                <a:lnTo>
                  <a:pt x="199643" y="88391"/>
                </a:lnTo>
                <a:lnTo>
                  <a:pt x="265938" y="50222"/>
                </a:lnTo>
                <a:close/>
              </a:path>
              <a:path w="275590" h="89535">
                <a:moveTo>
                  <a:pt x="263652" y="49529"/>
                </a:moveTo>
                <a:lnTo>
                  <a:pt x="263651" y="48767"/>
                </a:lnTo>
                <a:lnTo>
                  <a:pt x="256535" y="44576"/>
                </a:lnTo>
                <a:lnTo>
                  <a:pt x="248124" y="49529"/>
                </a:lnTo>
                <a:lnTo>
                  <a:pt x="263652" y="49529"/>
                </a:lnTo>
                <a:close/>
              </a:path>
              <a:path w="275590" h="89535">
                <a:moveTo>
                  <a:pt x="263651" y="40386"/>
                </a:moveTo>
                <a:lnTo>
                  <a:pt x="249419" y="40386"/>
                </a:lnTo>
                <a:lnTo>
                  <a:pt x="256535" y="44576"/>
                </a:lnTo>
                <a:lnTo>
                  <a:pt x="263651" y="40386"/>
                </a:lnTo>
                <a:close/>
              </a:path>
              <a:path w="275590" h="89535">
                <a:moveTo>
                  <a:pt x="265938" y="49529"/>
                </a:moveTo>
                <a:lnTo>
                  <a:pt x="265938" y="40386"/>
                </a:lnTo>
                <a:lnTo>
                  <a:pt x="263651" y="40386"/>
                </a:lnTo>
                <a:lnTo>
                  <a:pt x="256535" y="44576"/>
                </a:lnTo>
                <a:lnTo>
                  <a:pt x="263652" y="48767"/>
                </a:lnTo>
                <a:lnTo>
                  <a:pt x="263652" y="49529"/>
                </a:lnTo>
                <a:lnTo>
                  <a:pt x="265938" y="4952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4"/>
          <p:cNvSpPr/>
          <p:nvPr/>
        </p:nvSpPr>
        <p:spPr>
          <a:xfrm>
            <a:off x="4912000" y="2435922"/>
            <a:ext cx="0" cy="963294"/>
          </a:xfrm>
          <a:custGeom>
            <a:avLst/>
            <a:gdLst/>
            <a:ahLst/>
            <a:cxnLst/>
            <a:rect l="l" t="t" r="r" b="b"/>
            <a:pathLst>
              <a:path h="963295">
                <a:moveTo>
                  <a:pt x="0" y="0"/>
                </a:moveTo>
                <a:lnTo>
                  <a:pt x="0" y="963167"/>
                </a:lnTo>
              </a:path>
            </a:pathLst>
          </a:custGeom>
          <a:ln w="9143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5"/>
          <p:cNvSpPr/>
          <p:nvPr/>
        </p:nvSpPr>
        <p:spPr>
          <a:xfrm>
            <a:off x="4223151" y="3235260"/>
            <a:ext cx="413384" cy="89535"/>
          </a:xfrm>
          <a:custGeom>
            <a:avLst/>
            <a:gdLst/>
            <a:ahLst/>
            <a:cxnLst/>
            <a:rect l="l" t="t" r="r" b="b"/>
            <a:pathLst>
              <a:path w="413384" h="89535">
                <a:moveTo>
                  <a:pt x="82295" y="5333"/>
                </a:moveTo>
                <a:lnTo>
                  <a:pt x="82295" y="2285"/>
                </a:lnTo>
                <a:lnTo>
                  <a:pt x="79248" y="0"/>
                </a:lnTo>
                <a:lnTo>
                  <a:pt x="76200" y="762"/>
                </a:lnTo>
                <a:lnTo>
                  <a:pt x="0" y="44957"/>
                </a:lnTo>
                <a:lnTo>
                  <a:pt x="9143" y="50170"/>
                </a:lnTo>
                <a:lnTo>
                  <a:pt x="9143" y="40385"/>
                </a:lnTo>
                <a:lnTo>
                  <a:pt x="25821" y="40385"/>
                </a:lnTo>
                <a:lnTo>
                  <a:pt x="80772" y="8381"/>
                </a:lnTo>
                <a:lnTo>
                  <a:pt x="82295" y="5333"/>
                </a:lnTo>
                <a:close/>
              </a:path>
              <a:path w="413384" h="89535">
                <a:moveTo>
                  <a:pt x="25821" y="40385"/>
                </a:moveTo>
                <a:lnTo>
                  <a:pt x="9143" y="40385"/>
                </a:lnTo>
                <a:lnTo>
                  <a:pt x="9143" y="49530"/>
                </a:lnTo>
                <a:lnTo>
                  <a:pt x="11429" y="49530"/>
                </a:lnTo>
                <a:lnTo>
                  <a:pt x="11429" y="41147"/>
                </a:lnTo>
                <a:lnTo>
                  <a:pt x="18034" y="44921"/>
                </a:lnTo>
                <a:lnTo>
                  <a:pt x="25821" y="40385"/>
                </a:lnTo>
                <a:close/>
              </a:path>
              <a:path w="413384" h="89535">
                <a:moveTo>
                  <a:pt x="82295" y="86867"/>
                </a:moveTo>
                <a:lnTo>
                  <a:pt x="82295" y="83819"/>
                </a:lnTo>
                <a:lnTo>
                  <a:pt x="80772" y="80771"/>
                </a:lnTo>
                <a:lnTo>
                  <a:pt x="26099" y="49530"/>
                </a:lnTo>
                <a:lnTo>
                  <a:pt x="9143" y="49530"/>
                </a:lnTo>
                <a:lnTo>
                  <a:pt x="9143" y="50170"/>
                </a:lnTo>
                <a:lnTo>
                  <a:pt x="76200" y="88391"/>
                </a:lnTo>
                <a:lnTo>
                  <a:pt x="79248" y="89153"/>
                </a:lnTo>
                <a:lnTo>
                  <a:pt x="82295" y="86867"/>
                </a:lnTo>
                <a:close/>
              </a:path>
              <a:path w="413384" h="89535">
                <a:moveTo>
                  <a:pt x="18034" y="44921"/>
                </a:moveTo>
                <a:lnTo>
                  <a:pt x="11429" y="41147"/>
                </a:lnTo>
                <a:lnTo>
                  <a:pt x="11429" y="48767"/>
                </a:lnTo>
                <a:lnTo>
                  <a:pt x="18034" y="44921"/>
                </a:lnTo>
                <a:close/>
              </a:path>
              <a:path w="413384" h="89535">
                <a:moveTo>
                  <a:pt x="26099" y="49530"/>
                </a:moveTo>
                <a:lnTo>
                  <a:pt x="18034" y="44921"/>
                </a:lnTo>
                <a:lnTo>
                  <a:pt x="11429" y="48767"/>
                </a:lnTo>
                <a:lnTo>
                  <a:pt x="11429" y="49530"/>
                </a:lnTo>
                <a:lnTo>
                  <a:pt x="26099" y="49530"/>
                </a:lnTo>
                <a:close/>
              </a:path>
              <a:path w="413384" h="89535">
                <a:moveTo>
                  <a:pt x="413003" y="49530"/>
                </a:moveTo>
                <a:lnTo>
                  <a:pt x="413003" y="40385"/>
                </a:lnTo>
                <a:lnTo>
                  <a:pt x="25821" y="40385"/>
                </a:lnTo>
                <a:lnTo>
                  <a:pt x="18034" y="44921"/>
                </a:lnTo>
                <a:lnTo>
                  <a:pt x="26099" y="49530"/>
                </a:lnTo>
                <a:lnTo>
                  <a:pt x="413003" y="4953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6"/>
          <p:cNvSpPr/>
          <p:nvPr/>
        </p:nvSpPr>
        <p:spPr>
          <a:xfrm>
            <a:off x="5141361" y="2435922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0"/>
                </a:moveTo>
                <a:lnTo>
                  <a:pt x="0" y="892301"/>
                </a:lnTo>
              </a:path>
            </a:pathLst>
          </a:custGeom>
          <a:ln w="9143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7"/>
          <p:cNvSpPr/>
          <p:nvPr/>
        </p:nvSpPr>
        <p:spPr>
          <a:xfrm>
            <a:off x="6746896" y="2435922"/>
            <a:ext cx="0" cy="963294"/>
          </a:xfrm>
          <a:custGeom>
            <a:avLst/>
            <a:gdLst/>
            <a:ahLst/>
            <a:cxnLst/>
            <a:rect l="l" t="t" r="r" b="b"/>
            <a:pathLst>
              <a:path h="963295">
                <a:moveTo>
                  <a:pt x="0" y="0"/>
                </a:moveTo>
                <a:lnTo>
                  <a:pt x="0" y="963167"/>
                </a:lnTo>
              </a:path>
            </a:pathLst>
          </a:custGeom>
          <a:ln w="9143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61"/>
          <p:cNvSpPr/>
          <p:nvPr/>
        </p:nvSpPr>
        <p:spPr>
          <a:xfrm>
            <a:off x="2732680" y="3398328"/>
            <a:ext cx="2867660" cy="845185"/>
          </a:xfrm>
          <a:custGeom>
            <a:avLst/>
            <a:gdLst/>
            <a:ahLst/>
            <a:cxnLst/>
            <a:rect l="l" t="t" r="r" b="b"/>
            <a:pathLst>
              <a:path w="2867659" h="845184">
                <a:moveTo>
                  <a:pt x="0" y="0"/>
                </a:moveTo>
                <a:lnTo>
                  <a:pt x="0" y="845058"/>
                </a:lnTo>
                <a:lnTo>
                  <a:pt x="2867406" y="845058"/>
                </a:lnTo>
                <a:lnTo>
                  <a:pt x="28674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64"/>
          <p:cNvSpPr/>
          <p:nvPr/>
        </p:nvSpPr>
        <p:spPr>
          <a:xfrm>
            <a:off x="2721250" y="3399089"/>
            <a:ext cx="1628775" cy="254000"/>
          </a:xfrm>
          <a:custGeom>
            <a:avLst/>
            <a:gdLst/>
            <a:ahLst/>
            <a:cxnLst/>
            <a:rect l="l" t="t" r="r" b="b"/>
            <a:pathLst>
              <a:path w="1628775" h="254000">
                <a:moveTo>
                  <a:pt x="22860" y="230886"/>
                </a:moveTo>
                <a:lnTo>
                  <a:pt x="22860" y="0"/>
                </a:lnTo>
                <a:lnTo>
                  <a:pt x="0" y="0"/>
                </a:lnTo>
                <a:lnTo>
                  <a:pt x="0" y="248412"/>
                </a:lnTo>
                <a:lnTo>
                  <a:pt x="4572" y="253746"/>
                </a:lnTo>
                <a:lnTo>
                  <a:pt x="11430" y="253746"/>
                </a:lnTo>
                <a:lnTo>
                  <a:pt x="11430" y="230886"/>
                </a:lnTo>
                <a:lnTo>
                  <a:pt x="22860" y="230886"/>
                </a:lnTo>
                <a:close/>
              </a:path>
              <a:path w="1628775" h="254000">
                <a:moveTo>
                  <a:pt x="1616964" y="230886"/>
                </a:moveTo>
                <a:lnTo>
                  <a:pt x="11430" y="230886"/>
                </a:lnTo>
                <a:lnTo>
                  <a:pt x="22860" y="242316"/>
                </a:lnTo>
                <a:lnTo>
                  <a:pt x="22860" y="253746"/>
                </a:lnTo>
                <a:lnTo>
                  <a:pt x="1605534" y="253746"/>
                </a:lnTo>
                <a:lnTo>
                  <a:pt x="1605534" y="242316"/>
                </a:lnTo>
                <a:lnTo>
                  <a:pt x="1616964" y="230886"/>
                </a:lnTo>
                <a:close/>
              </a:path>
              <a:path w="1628775" h="254000">
                <a:moveTo>
                  <a:pt x="22860" y="253746"/>
                </a:moveTo>
                <a:lnTo>
                  <a:pt x="22860" y="242316"/>
                </a:lnTo>
                <a:lnTo>
                  <a:pt x="11430" y="230886"/>
                </a:lnTo>
                <a:lnTo>
                  <a:pt x="11430" y="253746"/>
                </a:lnTo>
                <a:lnTo>
                  <a:pt x="22860" y="253746"/>
                </a:lnTo>
                <a:close/>
              </a:path>
              <a:path w="1628775" h="254000">
                <a:moveTo>
                  <a:pt x="1628394" y="248412"/>
                </a:moveTo>
                <a:lnTo>
                  <a:pt x="1628394" y="0"/>
                </a:lnTo>
                <a:lnTo>
                  <a:pt x="1605534" y="0"/>
                </a:lnTo>
                <a:lnTo>
                  <a:pt x="1605534" y="230886"/>
                </a:lnTo>
                <a:lnTo>
                  <a:pt x="1616964" y="230886"/>
                </a:lnTo>
                <a:lnTo>
                  <a:pt x="1616964" y="253746"/>
                </a:lnTo>
                <a:lnTo>
                  <a:pt x="1623060" y="253746"/>
                </a:lnTo>
                <a:lnTo>
                  <a:pt x="1628394" y="248412"/>
                </a:lnTo>
                <a:close/>
              </a:path>
              <a:path w="1628775" h="254000">
                <a:moveTo>
                  <a:pt x="1616964" y="253746"/>
                </a:moveTo>
                <a:lnTo>
                  <a:pt x="1616964" y="230886"/>
                </a:lnTo>
                <a:lnTo>
                  <a:pt x="1605534" y="242316"/>
                </a:lnTo>
                <a:lnTo>
                  <a:pt x="1605534" y="253746"/>
                </a:lnTo>
                <a:lnTo>
                  <a:pt x="1616964" y="253746"/>
                </a:lnTo>
                <a:close/>
              </a:path>
            </a:pathLst>
          </a:custGeom>
          <a:solidFill>
            <a:srgbClr val="B07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66"/>
          <p:cNvSpPr/>
          <p:nvPr/>
        </p:nvSpPr>
        <p:spPr>
          <a:xfrm>
            <a:off x="4326784" y="3399089"/>
            <a:ext cx="711200" cy="254000"/>
          </a:xfrm>
          <a:custGeom>
            <a:avLst/>
            <a:gdLst/>
            <a:ahLst/>
            <a:cxnLst/>
            <a:rect l="l" t="t" r="r" b="b"/>
            <a:pathLst>
              <a:path w="711200" h="254000">
                <a:moveTo>
                  <a:pt x="22860" y="230886"/>
                </a:moveTo>
                <a:lnTo>
                  <a:pt x="22860" y="0"/>
                </a:lnTo>
                <a:lnTo>
                  <a:pt x="0" y="0"/>
                </a:lnTo>
                <a:lnTo>
                  <a:pt x="0" y="248412"/>
                </a:lnTo>
                <a:lnTo>
                  <a:pt x="5334" y="253746"/>
                </a:lnTo>
                <a:lnTo>
                  <a:pt x="11430" y="253746"/>
                </a:lnTo>
                <a:lnTo>
                  <a:pt x="11430" y="230886"/>
                </a:lnTo>
                <a:lnTo>
                  <a:pt x="22860" y="230886"/>
                </a:lnTo>
                <a:close/>
              </a:path>
              <a:path w="711200" h="254000">
                <a:moveTo>
                  <a:pt x="699516" y="230886"/>
                </a:moveTo>
                <a:lnTo>
                  <a:pt x="11430" y="230886"/>
                </a:lnTo>
                <a:lnTo>
                  <a:pt x="22860" y="242316"/>
                </a:lnTo>
                <a:lnTo>
                  <a:pt x="22859" y="253746"/>
                </a:lnTo>
                <a:lnTo>
                  <a:pt x="688086" y="253746"/>
                </a:lnTo>
                <a:lnTo>
                  <a:pt x="688086" y="242316"/>
                </a:lnTo>
                <a:lnTo>
                  <a:pt x="699516" y="230886"/>
                </a:lnTo>
                <a:close/>
              </a:path>
              <a:path w="711200" h="254000">
                <a:moveTo>
                  <a:pt x="22859" y="253746"/>
                </a:moveTo>
                <a:lnTo>
                  <a:pt x="22860" y="242316"/>
                </a:lnTo>
                <a:lnTo>
                  <a:pt x="11430" y="230886"/>
                </a:lnTo>
                <a:lnTo>
                  <a:pt x="11430" y="253746"/>
                </a:lnTo>
                <a:lnTo>
                  <a:pt x="22859" y="253746"/>
                </a:lnTo>
                <a:close/>
              </a:path>
              <a:path w="711200" h="254000">
                <a:moveTo>
                  <a:pt x="710946" y="248412"/>
                </a:moveTo>
                <a:lnTo>
                  <a:pt x="710946" y="0"/>
                </a:lnTo>
                <a:lnTo>
                  <a:pt x="688086" y="0"/>
                </a:lnTo>
                <a:lnTo>
                  <a:pt x="688086" y="230886"/>
                </a:lnTo>
                <a:lnTo>
                  <a:pt x="699516" y="230886"/>
                </a:lnTo>
                <a:lnTo>
                  <a:pt x="699516" y="253746"/>
                </a:lnTo>
                <a:lnTo>
                  <a:pt x="705612" y="253746"/>
                </a:lnTo>
                <a:lnTo>
                  <a:pt x="710946" y="248412"/>
                </a:lnTo>
                <a:close/>
              </a:path>
              <a:path w="711200" h="254000">
                <a:moveTo>
                  <a:pt x="699516" y="253746"/>
                </a:moveTo>
                <a:lnTo>
                  <a:pt x="699516" y="230886"/>
                </a:lnTo>
                <a:lnTo>
                  <a:pt x="688086" y="242316"/>
                </a:lnTo>
                <a:lnTo>
                  <a:pt x="688086" y="253746"/>
                </a:lnTo>
                <a:lnTo>
                  <a:pt x="699516" y="253746"/>
                </a:lnTo>
                <a:close/>
              </a:path>
            </a:pathLst>
          </a:custGeom>
          <a:solidFill>
            <a:srgbClr val="B07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67"/>
          <p:cNvSpPr/>
          <p:nvPr/>
        </p:nvSpPr>
        <p:spPr>
          <a:xfrm>
            <a:off x="5600086" y="3398328"/>
            <a:ext cx="1261110" cy="845185"/>
          </a:xfrm>
          <a:custGeom>
            <a:avLst/>
            <a:gdLst/>
            <a:ahLst/>
            <a:cxnLst/>
            <a:rect l="l" t="t" r="r" b="b"/>
            <a:pathLst>
              <a:path w="1261109" h="845184">
                <a:moveTo>
                  <a:pt x="0" y="0"/>
                </a:moveTo>
                <a:lnTo>
                  <a:pt x="0" y="845058"/>
                </a:lnTo>
                <a:lnTo>
                  <a:pt x="1261109" y="845058"/>
                </a:lnTo>
                <a:lnTo>
                  <a:pt x="12611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9"/>
          <p:cNvSpPr txBox="1"/>
          <p:nvPr/>
        </p:nvSpPr>
        <p:spPr>
          <a:xfrm>
            <a:off x="5892948" y="3463098"/>
            <a:ext cx="6756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10" dirty="0">
                <a:solidFill>
                  <a:srgbClr val="FFFFFF"/>
                </a:solidFill>
                <a:latin typeface="Arial"/>
                <a:cs typeface="Arial"/>
              </a:rPr>
              <a:t>Kitchen</a:t>
            </a:r>
            <a:endParaRPr sz="1500" i="1" dirty="0">
              <a:latin typeface="Arial"/>
              <a:cs typeface="Arial"/>
            </a:endParaRPr>
          </a:p>
        </p:txBody>
      </p:sp>
      <p:sp>
        <p:nvSpPr>
          <p:cNvPr id="57" name="object 70"/>
          <p:cNvSpPr txBox="1"/>
          <p:nvPr/>
        </p:nvSpPr>
        <p:spPr>
          <a:xfrm>
            <a:off x="3089548" y="3830379"/>
            <a:ext cx="19259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10" dirty="0">
                <a:solidFill>
                  <a:srgbClr val="FFFFFF"/>
                </a:solidFill>
                <a:latin typeface="Arial"/>
                <a:cs typeface="Arial"/>
              </a:rPr>
              <a:t>Entrance </a:t>
            </a:r>
            <a:r>
              <a:rPr sz="1500" i="1" spc="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i="1" spc="10" dirty="0">
                <a:solidFill>
                  <a:srgbClr val="FFFFFF"/>
                </a:solidFill>
                <a:latin typeface="Arial"/>
                <a:cs typeface="Arial"/>
              </a:rPr>
              <a:t>Hallway</a:t>
            </a:r>
            <a:endParaRPr sz="1500" i="1" dirty="0">
              <a:latin typeface="Arial"/>
              <a:cs typeface="Arial"/>
            </a:endParaRPr>
          </a:p>
        </p:txBody>
      </p:sp>
      <p:sp>
        <p:nvSpPr>
          <p:cNvPr id="58" name="object 71"/>
          <p:cNvSpPr/>
          <p:nvPr/>
        </p:nvSpPr>
        <p:spPr>
          <a:xfrm>
            <a:off x="4274802" y="3399089"/>
            <a:ext cx="69215" cy="243204"/>
          </a:xfrm>
          <a:custGeom>
            <a:avLst/>
            <a:gdLst/>
            <a:ahLst/>
            <a:cxnLst/>
            <a:rect l="l" t="t" r="r" b="b"/>
            <a:pathLst>
              <a:path w="69215" h="243204">
                <a:moveTo>
                  <a:pt x="68745" y="240791"/>
                </a:moveTo>
                <a:lnTo>
                  <a:pt x="11595" y="0"/>
                </a:lnTo>
                <a:lnTo>
                  <a:pt x="0" y="0"/>
                </a:lnTo>
                <a:lnTo>
                  <a:pt x="58077" y="243077"/>
                </a:lnTo>
                <a:lnTo>
                  <a:pt x="68745" y="240791"/>
                </a:lnTo>
                <a:close/>
              </a:path>
            </a:pathLst>
          </a:custGeom>
          <a:solidFill>
            <a:srgbClr val="8554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72"/>
          <p:cNvSpPr/>
          <p:nvPr/>
        </p:nvSpPr>
        <p:spPr>
          <a:xfrm>
            <a:off x="2846980" y="3716843"/>
            <a:ext cx="1032510" cy="89535"/>
          </a:xfrm>
          <a:custGeom>
            <a:avLst/>
            <a:gdLst/>
            <a:ahLst/>
            <a:cxnLst/>
            <a:rect l="l" t="t" r="r" b="b"/>
            <a:pathLst>
              <a:path w="1032510" h="89535">
                <a:moveTo>
                  <a:pt x="1014548" y="44921"/>
                </a:moveTo>
                <a:lnTo>
                  <a:pt x="1006846" y="40386"/>
                </a:lnTo>
                <a:lnTo>
                  <a:pt x="0" y="40386"/>
                </a:lnTo>
                <a:lnTo>
                  <a:pt x="0" y="49530"/>
                </a:lnTo>
                <a:lnTo>
                  <a:pt x="1006572" y="49530"/>
                </a:lnTo>
                <a:lnTo>
                  <a:pt x="1014548" y="44921"/>
                </a:lnTo>
                <a:close/>
              </a:path>
              <a:path w="1032510" h="89535">
                <a:moveTo>
                  <a:pt x="1032510" y="44958"/>
                </a:moveTo>
                <a:lnTo>
                  <a:pt x="957072" y="762"/>
                </a:lnTo>
                <a:lnTo>
                  <a:pt x="953262" y="0"/>
                </a:lnTo>
                <a:lnTo>
                  <a:pt x="950976" y="2286"/>
                </a:lnTo>
                <a:lnTo>
                  <a:pt x="950213" y="6096"/>
                </a:lnTo>
                <a:lnTo>
                  <a:pt x="952500" y="8382"/>
                </a:lnTo>
                <a:lnTo>
                  <a:pt x="1006846" y="40385"/>
                </a:lnTo>
                <a:lnTo>
                  <a:pt x="1023365" y="40386"/>
                </a:lnTo>
                <a:lnTo>
                  <a:pt x="1023365" y="50315"/>
                </a:lnTo>
                <a:lnTo>
                  <a:pt x="1032510" y="44958"/>
                </a:lnTo>
                <a:close/>
              </a:path>
              <a:path w="1032510" h="89535">
                <a:moveTo>
                  <a:pt x="1023365" y="50315"/>
                </a:moveTo>
                <a:lnTo>
                  <a:pt x="1023365" y="49530"/>
                </a:lnTo>
                <a:lnTo>
                  <a:pt x="1006572" y="49530"/>
                </a:lnTo>
                <a:lnTo>
                  <a:pt x="952500" y="80772"/>
                </a:lnTo>
                <a:lnTo>
                  <a:pt x="950213" y="83820"/>
                </a:lnTo>
                <a:lnTo>
                  <a:pt x="950976" y="86868"/>
                </a:lnTo>
                <a:lnTo>
                  <a:pt x="953262" y="89154"/>
                </a:lnTo>
                <a:lnTo>
                  <a:pt x="957072" y="89154"/>
                </a:lnTo>
                <a:lnTo>
                  <a:pt x="1023365" y="50315"/>
                </a:lnTo>
                <a:close/>
              </a:path>
              <a:path w="1032510" h="89535">
                <a:moveTo>
                  <a:pt x="1021079" y="49530"/>
                </a:moveTo>
                <a:lnTo>
                  <a:pt x="1021079" y="48768"/>
                </a:lnTo>
                <a:lnTo>
                  <a:pt x="1014548" y="44921"/>
                </a:lnTo>
                <a:lnTo>
                  <a:pt x="1006572" y="49530"/>
                </a:lnTo>
                <a:lnTo>
                  <a:pt x="1021079" y="49530"/>
                </a:lnTo>
                <a:close/>
              </a:path>
              <a:path w="1032510" h="89535">
                <a:moveTo>
                  <a:pt x="1023365" y="49530"/>
                </a:moveTo>
                <a:lnTo>
                  <a:pt x="1023365" y="40386"/>
                </a:lnTo>
                <a:lnTo>
                  <a:pt x="1006846" y="40386"/>
                </a:lnTo>
                <a:lnTo>
                  <a:pt x="1014548" y="44921"/>
                </a:lnTo>
                <a:lnTo>
                  <a:pt x="1021079" y="41148"/>
                </a:lnTo>
                <a:lnTo>
                  <a:pt x="1021079" y="49530"/>
                </a:lnTo>
                <a:lnTo>
                  <a:pt x="1023365" y="49530"/>
                </a:lnTo>
                <a:close/>
              </a:path>
              <a:path w="1032510" h="89535">
                <a:moveTo>
                  <a:pt x="1021079" y="48768"/>
                </a:moveTo>
                <a:lnTo>
                  <a:pt x="1021079" y="41148"/>
                </a:lnTo>
                <a:lnTo>
                  <a:pt x="1014548" y="44921"/>
                </a:lnTo>
                <a:lnTo>
                  <a:pt x="1021079" y="4876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73"/>
          <p:cNvSpPr/>
          <p:nvPr/>
        </p:nvSpPr>
        <p:spPr>
          <a:xfrm>
            <a:off x="3949594" y="3472242"/>
            <a:ext cx="89535" cy="289560"/>
          </a:xfrm>
          <a:custGeom>
            <a:avLst/>
            <a:gdLst/>
            <a:ahLst/>
            <a:cxnLst/>
            <a:rect l="l" t="t" r="r" b="b"/>
            <a:pathLst>
              <a:path w="89535" h="289560">
                <a:moveTo>
                  <a:pt x="89153" y="79248"/>
                </a:moveTo>
                <a:lnTo>
                  <a:pt x="88391" y="76200"/>
                </a:lnTo>
                <a:lnTo>
                  <a:pt x="44195" y="0"/>
                </a:lnTo>
                <a:lnTo>
                  <a:pt x="762" y="76200"/>
                </a:lnTo>
                <a:lnTo>
                  <a:pt x="0" y="79248"/>
                </a:lnTo>
                <a:lnTo>
                  <a:pt x="2286" y="82296"/>
                </a:lnTo>
                <a:lnTo>
                  <a:pt x="5334" y="82296"/>
                </a:lnTo>
                <a:lnTo>
                  <a:pt x="8382" y="80772"/>
                </a:lnTo>
                <a:lnTo>
                  <a:pt x="40386" y="25821"/>
                </a:lnTo>
                <a:lnTo>
                  <a:pt x="40385" y="9144"/>
                </a:lnTo>
                <a:lnTo>
                  <a:pt x="48767" y="9144"/>
                </a:lnTo>
                <a:lnTo>
                  <a:pt x="48768" y="25821"/>
                </a:lnTo>
                <a:lnTo>
                  <a:pt x="80772" y="80772"/>
                </a:lnTo>
                <a:lnTo>
                  <a:pt x="83820" y="82296"/>
                </a:lnTo>
                <a:lnTo>
                  <a:pt x="86868" y="82296"/>
                </a:lnTo>
                <a:lnTo>
                  <a:pt x="89153" y="79248"/>
                </a:lnTo>
                <a:close/>
              </a:path>
              <a:path w="89535" h="289560">
                <a:moveTo>
                  <a:pt x="48768" y="11430"/>
                </a:moveTo>
                <a:lnTo>
                  <a:pt x="48767" y="9144"/>
                </a:lnTo>
                <a:lnTo>
                  <a:pt x="40385" y="9144"/>
                </a:lnTo>
                <a:lnTo>
                  <a:pt x="40386" y="11430"/>
                </a:lnTo>
                <a:lnTo>
                  <a:pt x="48768" y="11430"/>
                </a:lnTo>
                <a:close/>
              </a:path>
              <a:path w="89535" h="289560">
                <a:moveTo>
                  <a:pt x="48768" y="11430"/>
                </a:moveTo>
                <a:lnTo>
                  <a:pt x="40386" y="11430"/>
                </a:lnTo>
                <a:lnTo>
                  <a:pt x="44577" y="18625"/>
                </a:lnTo>
                <a:lnTo>
                  <a:pt x="48768" y="11430"/>
                </a:lnTo>
                <a:close/>
              </a:path>
              <a:path w="89535" h="289560">
                <a:moveTo>
                  <a:pt x="44577" y="18625"/>
                </a:moveTo>
                <a:lnTo>
                  <a:pt x="40386" y="11430"/>
                </a:lnTo>
                <a:lnTo>
                  <a:pt x="40386" y="25821"/>
                </a:lnTo>
                <a:lnTo>
                  <a:pt x="44577" y="18625"/>
                </a:lnTo>
                <a:close/>
              </a:path>
              <a:path w="89535" h="289560">
                <a:moveTo>
                  <a:pt x="48768" y="289560"/>
                </a:moveTo>
                <a:lnTo>
                  <a:pt x="48768" y="25821"/>
                </a:lnTo>
                <a:lnTo>
                  <a:pt x="44577" y="18625"/>
                </a:lnTo>
                <a:lnTo>
                  <a:pt x="40386" y="25821"/>
                </a:lnTo>
                <a:lnTo>
                  <a:pt x="40386" y="289560"/>
                </a:lnTo>
                <a:lnTo>
                  <a:pt x="48768" y="289560"/>
                </a:lnTo>
                <a:close/>
              </a:path>
              <a:path w="89535" h="289560">
                <a:moveTo>
                  <a:pt x="48768" y="25821"/>
                </a:moveTo>
                <a:lnTo>
                  <a:pt x="48768" y="11430"/>
                </a:lnTo>
                <a:lnTo>
                  <a:pt x="44577" y="18625"/>
                </a:lnTo>
                <a:lnTo>
                  <a:pt x="48768" y="25821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74"/>
          <p:cNvSpPr/>
          <p:nvPr/>
        </p:nvSpPr>
        <p:spPr>
          <a:xfrm>
            <a:off x="3076341" y="3476051"/>
            <a:ext cx="803275" cy="89535"/>
          </a:xfrm>
          <a:custGeom>
            <a:avLst/>
            <a:gdLst/>
            <a:ahLst/>
            <a:cxnLst/>
            <a:rect l="l" t="t" r="r" b="b"/>
            <a:pathLst>
              <a:path w="803275" h="89535">
                <a:moveTo>
                  <a:pt x="82295" y="6096"/>
                </a:moveTo>
                <a:lnTo>
                  <a:pt x="81533" y="2286"/>
                </a:lnTo>
                <a:lnTo>
                  <a:pt x="79247" y="0"/>
                </a:lnTo>
                <a:lnTo>
                  <a:pt x="75437" y="762"/>
                </a:lnTo>
                <a:lnTo>
                  <a:pt x="0" y="44958"/>
                </a:lnTo>
                <a:lnTo>
                  <a:pt x="9144" y="50222"/>
                </a:lnTo>
                <a:lnTo>
                  <a:pt x="9144" y="40386"/>
                </a:lnTo>
                <a:lnTo>
                  <a:pt x="25663" y="40386"/>
                </a:lnTo>
                <a:lnTo>
                  <a:pt x="80010" y="8381"/>
                </a:lnTo>
                <a:lnTo>
                  <a:pt x="82295" y="6096"/>
                </a:lnTo>
                <a:close/>
              </a:path>
              <a:path w="803275" h="89535">
                <a:moveTo>
                  <a:pt x="25663" y="40386"/>
                </a:moveTo>
                <a:lnTo>
                  <a:pt x="9144" y="40386"/>
                </a:lnTo>
                <a:lnTo>
                  <a:pt x="9144" y="49529"/>
                </a:lnTo>
                <a:lnTo>
                  <a:pt x="11429" y="49529"/>
                </a:lnTo>
                <a:lnTo>
                  <a:pt x="11429" y="41148"/>
                </a:lnTo>
                <a:lnTo>
                  <a:pt x="17961" y="44921"/>
                </a:lnTo>
                <a:lnTo>
                  <a:pt x="25663" y="40386"/>
                </a:lnTo>
                <a:close/>
              </a:path>
              <a:path w="803275" h="89535">
                <a:moveTo>
                  <a:pt x="82296" y="83820"/>
                </a:moveTo>
                <a:lnTo>
                  <a:pt x="80010" y="80772"/>
                </a:lnTo>
                <a:lnTo>
                  <a:pt x="25936" y="49529"/>
                </a:lnTo>
                <a:lnTo>
                  <a:pt x="9144" y="49529"/>
                </a:lnTo>
                <a:lnTo>
                  <a:pt x="9144" y="50222"/>
                </a:lnTo>
                <a:lnTo>
                  <a:pt x="75437" y="88391"/>
                </a:lnTo>
                <a:lnTo>
                  <a:pt x="79248" y="89153"/>
                </a:lnTo>
                <a:lnTo>
                  <a:pt x="81534" y="86867"/>
                </a:lnTo>
                <a:lnTo>
                  <a:pt x="82296" y="83820"/>
                </a:lnTo>
                <a:close/>
              </a:path>
              <a:path w="803275" h="89535">
                <a:moveTo>
                  <a:pt x="17961" y="44921"/>
                </a:moveTo>
                <a:lnTo>
                  <a:pt x="11429" y="41148"/>
                </a:lnTo>
                <a:lnTo>
                  <a:pt x="11429" y="48767"/>
                </a:lnTo>
                <a:lnTo>
                  <a:pt x="17961" y="44921"/>
                </a:lnTo>
                <a:close/>
              </a:path>
              <a:path w="803275" h="89535">
                <a:moveTo>
                  <a:pt x="25936" y="49529"/>
                </a:moveTo>
                <a:lnTo>
                  <a:pt x="17961" y="44921"/>
                </a:lnTo>
                <a:lnTo>
                  <a:pt x="11429" y="48767"/>
                </a:lnTo>
                <a:lnTo>
                  <a:pt x="11429" y="49529"/>
                </a:lnTo>
                <a:lnTo>
                  <a:pt x="25936" y="49529"/>
                </a:lnTo>
                <a:close/>
              </a:path>
              <a:path w="803275" h="89535">
                <a:moveTo>
                  <a:pt x="803148" y="49529"/>
                </a:moveTo>
                <a:lnTo>
                  <a:pt x="803148" y="40385"/>
                </a:lnTo>
                <a:lnTo>
                  <a:pt x="25663" y="40386"/>
                </a:lnTo>
                <a:lnTo>
                  <a:pt x="17961" y="44921"/>
                </a:lnTo>
                <a:lnTo>
                  <a:pt x="25936" y="49529"/>
                </a:lnTo>
                <a:lnTo>
                  <a:pt x="803148" y="4952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76"/>
          <p:cNvSpPr/>
          <p:nvPr/>
        </p:nvSpPr>
        <p:spPr>
          <a:xfrm>
            <a:off x="4453275" y="3716843"/>
            <a:ext cx="573405" cy="89535"/>
          </a:xfrm>
          <a:custGeom>
            <a:avLst/>
            <a:gdLst/>
            <a:ahLst/>
            <a:cxnLst/>
            <a:rect l="l" t="t" r="r" b="b"/>
            <a:pathLst>
              <a:path w="573404" h="89535">
                <a:moveTo>
                  <a:pt x="555062" y="44921"/>
                </a:moveTo>
                <a:lnTo>
                  <a:pt x="547360" y="40386"/>
                </a:lnTo>
                <a:lnTo>
                  <a:pt x="0" y="40386"/>
                </a:lnTo>
                <a:lnTo>
                  <a:pt x="0" y="49530"/>
                </a:lnTo>
                <a:lnTo>
                  <a:pt x="547086" y="49530"/>
                </a:lnTo>
                <a:lnTo>
                  <a:pt x="555062" y="44921"/>
                </a:lnTo>
                <a:close/>
              </a:path>
              <a:path w="573404" h="89535">
                <a:moveTo>
                  <a:pt x="573024" y="44958"/>
                </a:moveTo>
                <a:lnTo>
                  <a:pt x="497585" y="762"/>
                </a:lnTo>
                <a:lnTo>
                  <a:pt x="494537" y="0"/>
                </a:lnTo>
                <a:lnTo>
                  <a:pt x="491489" y="2286"/>
                </a:lnTo>
                <a:lnTo>
                  <a:pt x="490727" y="6096"/>
                </a:lnTo>
                <a:lnTo>
                  <a:pt x="493013" y="8382"/>
                </a:lnTo>
                <a:lnTo>
                  <a:pt x="547360" y="40386"/>
                </a:lnTo>
                <a:lnTo>
                  <a:pt x="563879" y="40386"/>
                </a:lnTo>
                <a:lnTo>
                  <a:pt x="563879" y="50315"/>
                </a:lnTo>
                <a:lnTo>
                  <a:pt x="573024" y="44958"/>
                </a:lnTo>
                <a:close/>
              </a:path>
              <a:path w="573404" h="89535">
                <a:moveTo>
                  <a:pt x="563879" y="50315"/>
                </a:moveTo>
                <a:lnTo>
                  <a:pt x="563879" y="49530"/>
                </a:lnTo>
                <a:lnTo>
                  <a:pt x="547086" y="49530"/>
                </a:lnTo>
                <a:lnTo>
                  <a:pt x="493013" y="80772"/>
                </a:lnTo>
                <a:lnTo>
                  <a:pt x="490727" y="83820"/>
                </a:lnTo>
                <a:lnTo>
                  <a:pt x="491489" y="86868"/>
                </a:lnTo>
                <a:lnTo>
                  <a:pt x="494537" y="89154"/>
                </a:lnTo>
                <a:lnTo>
                  <a:pt x="497585" y="89154"/>
                </a:lnTo>
                <a:lnTo>
                  <a:pt x="563879" y="50315"/>
                </a:lnTo>
                <a:close/>
              </a:path>
              <a:path w="573404" h="89535">
                <a:moveTo>
                  <a:pt x="561594" y="49530"/>
                </a:moveTo>
                <a:lnTo>
                  <a:pt x="561594" y="48768"/>
                </a:lnTo>
                <a:lnTo>
                  <a:pt x="555062" y="44921"/>
                </a:lnTo>
                <a:lnTo>
                  <a:pt x="547086" y="49530"/>
                </a:lnTo>
                <a:lnTo>
                  <a:pt x="561594" y="49530"/>
                </a:lnTo>
                <a:close/>
              </a:path>
              <a:path w="573404" h="89535">
                <a:moveTo>
                  <a:pt x="563879" y="49530"/>
                </a:moveTo>
                <a:lnTo>
                  <a:pt x="563879" y="40386"/>
                </a:lnTo>
                <a:lnTo>
                  <a:pt x="547360" y="40386"/>
                </a:lnTo>
                <a:lnTo>
                  <a:pt x="555062" y="44921"/>
                </a:lnTo>
                <a:lnTo>
                  <a:pt x="561594" y="41148"/>
                </a:lnTo>
                <a:lnTo>
                  <a:pt x="561594" y="49530"/>
                </a:lnTo>
                <a:lnTo>
                  <a:pt x="563879" y="49530"/>
                </a:lnTo>
                <a:close/>
              </a:path>
              <a:path w="573404" h="89535">
                <a:moveTo>
                  <a:pt x="561594" y="48768"/>
                </a:moveTo>
                <a:lnTo>
                  <a:pt x="561594" y="41148"/>
                </a:lnTo>
                <a:lnTo>
                  <a:pt x="555062" y="44921"/>
                </a:lnTo>
                <a:lnTo>
                  <a:pt x="561594" y="4876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77"/>
          <p:cNvSpPr/>
          <p:nvPr/>
        </p:nvSpPr>
        <p:spPr>
          <a:xfrm>
            <a:off x="4867041" y="3399089"/>
            <a:ext cx="89535" cy="121920"/>
          </a:xfrm>
          <a:custGeom>
            <a:avLst/>
            <a:gdLst/>
            <a:ahLst/>
            <a:cxnLst/>
            <a:rect l="l" t="t" r="r" b="b"/>
            <a:pathLst>
              <a:path w="89534" h="121920">
                <a:moveTo>
                  <a:pt x="44576" y="103373"/>
                </a:moveTo>
                <a:lnTo>
                  <a:pt x="8382" y="41910"/>
                </a:lnTo>
                <a:lnTo>
                  <a:pt x="5334" y="39624"/>
                </a:lnTo>
                <a:lnTo>
                  <a:pt x="2286" y="40386"/>
                </a:lnTo>
                <a:lnTo>
                  <a:pt x="0" y="42672"/>
                </a:lnTo>
                <a:lnTo>
                  <a:pt x="762" y="46482"/>
                </a:lnTo>
                <a:lnTo>
                  <a:pt x="40386" y="114116"/>
                </a:lnTo>
                <a:lnTo>
                  <a:pt x="40386" y="110489"/>
                </a:lnTo>
                <a:lnTo>
                  <a:pt x="44576" y="103373"/>
                </a:lnTo>
                <a:close/>
              </a:path>
              <a:path w="89534" h="121920">
                <a:moveTo>
                  <a:pt x="48768" y="110489"/>
                </a:moveTo>
                <a:lnTo>
                  <a:pt x="44576" y="103373"/>
                </a:lnTo>
                <a:lnTo>
                  <a:pt x="40386" y="110489"/>
                </a:lnTo>
                <a:lnTo>
                  <a:pt x="48768" y="110489"/>
                </a:lnTo>
                <a:close/>
              </a:path>
              <a:path w="89534" h="121920">
                <a:moveTo>
                  <a:pt x="48768" y="112775"/>
                </a:moveTo>
                <a:lnTo>
                  <a:pt x="48768" y="110489"/>
                </a:lnTo>
                <a:lnTo>
                  <a:pt x="40386" y="110489"/>
                </a:lnTo>
                <a:lnTo>
                  <a:pt x="40386" y="114116"/>
                </a:lnTo>
                <a:lnTo>
                  <a:pt x="40386" y="112775"/>
                </a:lnTo>
                <a:lnTo>
                  <a:pt x="48768" y="112775"/>
                </a:lnTo>
                <a:close/>
              </a:path>
              <a:path w="89534" h="121920">
                <a:moveTo>
                  <a:pt x="49530" y="94962"/>
                </a:moveTo>
                <a:lnTo>
                  <a:pt x="49530" y="0"/>
                </a:lnTo>
                <a:lnTo>
                  <a:pt x="40386" y="0"/>
                </a:lnTo>
                <a:lnTo>
                  <a:pt x="40386" y="96257"/>
                </a:lnTo>
                <a:lnTo>
                  <a:pt x="44576" y="103373"/>
                </a:lnTo>
                <a:lnTo>
                  <a:pt x="49530" y="94962"/>
                </a:lnTo>
                <a:close/>
              </a:path>
              <a:path w="89534" h="121920">
                <a:moveTo>
                  <a:pt x="49530" y="113979"/>
                </a:moveTo>
                <a:lnTo>
                  <a:pt x="49530" y="112775"/>
                </a:lnTo>
                <a:lnTo>
                  <a:pt x="40386" y="112775"/>
                </a:lnTo>
                <a:lnTo>
                  <a:pt x="40386" y="114116"/>
                </a:lnTo>
                <a:lnTo>
                  <a:pt x="44958" y="121920"/>
                </a:lnTo>
                <a:lnTo>
                  <a:pt x="49530" y="113979"/>
                </a:lnTo>
                <a:close/>
              </a:path>
              <a:path w="89534" h="121920">
                <a:moveTo>
                  <a:pt x="89154" y="42672"/>
                </a:moveTo>
                <a:lnTo>
                  <a:pt x="86868" y="40386"/>
                </a:lnTo>
                <a:lnTo>
                  <a:pt x="83820" y="39624"/>
                </a:lnTo>
                <a:lnTo>
                  <a:pt x="80772" y="41910"/>
                </a:lnTo>
                <a:lnTo>
                  <a:pt x="44576" y="103373"/>
                </a:lnTo>
                <a:lnTo>
                  <a:pt x="48768" y="110489"/>
                </a:lnTo>
                <a:lnTo>
                  <a:pt x="48768" y="112775"/>
                </a:lnTo>
                <a:lnTo>
                  <a:pt x="49530" y="112775"/>
                </a:lnTo>
                <a:lnTo>
                  <a:pt x="49530" y="113979"/>
                </a:lnTo>
                <a:lnTo>
                  <a:pt x="88392" y="46482"/>
                </a:lnTo>
                <a:lnTo>
                  <a:pt x="89154" y="4267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78"/>
          <p:cNvSpPr/>
          <p:nvPr/>
        </p:nvSpPr>
        <p:spPr>
          <a:xfrm>
            <a:off x="4178956" y="3521010"/>
            <a:ext cx="89535" cy="241300"/>
          </a:xfrm>
          <a:custGeom>
            <a:avLst/>
            <a:gdLst/>
            <a:ahLst/>
            <a:cxnLst/>
            <a:rect l="l" t="t" r="r" b="b"/>
            <a:pathLst>
              <a:path w="89535" h="241300">
                <a:moveTo>
                  <a:pt x="44577" y="222245"/>
                </a:moveTo>
                <a:lnTo>
                  <a:pt x="8382" y="160781"/>
                </a:lnTo>
                <a:lnTo>
                  <a:pt x="5334" y="158495"/>
                </a:lnTo>
                <a:lnTo>
                  <a:pt x="2286" y="159257"/>
                </a:lnTo>
                <a:lnTo>
                  <a:pt x="0" y="161543"/>
                </a:lnTo>
                <a:lnTo>
                  <a:pt x="762" y="165353"/>
                </a:lnTo>
                <a:lnTo>
                  <a:pt x="40386" y="234174"/>
                </a:lnTo>
                <a:lnTo>
                  <a:pt x="40386" y="229362"/>
                </a:lnTo>
                <a:lnTo>
                  <a:pt x="44577" y="222245"/>
                </a:lnTo>
                <a:close/>
              </a:path>
              <a:path w="89535" h="241300">
                <a:moveTo>
                  <a:pt x="48768" y="215128"/>
                </a:moveTo>
                <a:lnTo>
                  <a:pt x="48768" y="0"/>
                </a:lnTo>
                <a:lnTo>
                  <a:pt x="40386" y="0"/>
                </a:lnTo>
                <a:lnTo>
                  <a:pt x="40386" y="215128"/>
                </a:lnTo>
                <a:lnTo>
                  <a:pt x="44576" y="222245"/>
                </a:lnTo>
                <a:lnTo>
                  <a:pt x="48768" y="215128"/>
                </a:lnTo>
                <a:close/>
              </a:path>
              <a:path w="89535" h="241300">
                <a:moveTo>
                  <a:pt x="48768" y="229362"/>
                </a:moveTo>
                <a:lnTo>
                  <a:pt x="44577" y="222245"/>
                </a:lnTo>
                <a:lnTo>
                  <a:pt x="40386" y="229362"/>
                </a:lnTo>
                <a:lnTo>
                  <a:pt x="48768" y="229362"/>
                </a:lnTo>
                <a:close/>
              </a:path>
              <a:path w="89535" h="241300">
                <a:moveTo>
                  <a:pt x="48768" y="231648"/>
                </a:moveTo>
                <a:lnTo>
                  <a:pt x="48768" y="229362"/>
                </a:lnTo>
                <a:lnTo>
                  <a:pt x="40386" y="229362"/>
                </a:lnTo>
                <a:lnTo>
                  <a:pt x="40386" y="231648"/>
                </a:lnTo>
                <a:lnTo>
                  <a:pt x="48768" y="231648"/>
                </a:lnTo>
                <a:close/>
              </a:path>
              <a:path w="89535" h="241300">
                <a:moveTo>
                  <a:pt x="48768" y="232988"/>
                </a:moveTo>
                <a:lnTo>
                  <a:pt x="48768" y="231648"/>
                </a:lnTo>
                <a:lnTo>
                  <a:pt x="40386" y="231648"/>
                </a:lnTo>
                <a:lnTo>
                  <a:pt x="40386" y="234174"/>
                </a:lnTo>
                <a:lnTo>
                  <a:pt x="44196" y="240791"/>
                </a:lnTo>
                <a:lnTo>
                  <a:pt x="48768" y="232988"/>
                </a:lnTo>
                <a:close/>
              </a:path>
              <a:path w="89535" h="241300">
                <a:moveTo>
                  <a:pt x="89153" y="161543"/>
                </a:moveTo>
                <a:lnTo>
                  <a:pt x="86868" y="159257"/>
                </a:lnTo>
                <a:lnTo>
                  <a:pt x="83820" y="158495"/>
                </a:lnTo>
                <a:lnTo>
                  <a:pt x="80772" y="160781"/>
                </a:lnTo>
                <a:lnTo>
                  <a:pt x="44577" y="222245"/>
                </a:lnTo>
                <a:lnTo>
                  <a:pt x="48768" y="229362"/>
                </a:lnTo>
                <a:lnTo>
                  <a:pt x="48768" y="232988"/>
                </a:lnTo>
                <a:lnTo>
                  <a:pt x="88391" y="165353"/>
                </a:lnTo>
                <a:lnTo>
                  <a:pt x="89153" y="161543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79"/>
          <p:cNvSpPr/>
          <p:nvPr/>
        </p:nvSpPr>
        <p:spPr>
          <a:xfrm>
            <a:off x="6701937" y="3399089"/>
            <a:ext cx="89535" cy="723900"/>
          </a:xfrm>
          <a:custGeom>
            <a:avLst/>
            <a:gdLst/>
            <a:ahLst/>
            <a:cxnLst/>
            <a:rect l="l" t="t" r="r" b="b"/>
            <a:pathLst>
              <a:path w="89534" h="723900">
                <a:moveTo>
                  <a:pt x="44958" y="706000"/>
                </a:moveTo>
                <a:lnTo>
                  <a:pt x="8382" y="643889"/>
                </a:lnTo>
                <a:lnTo>
                  <a:pt x="6096" y="641603"/>
                </a:lnTo>
                <a:lnTo>
                  <a:pt x="2286" y="642365"/>
                </a:lnTo>
                <a:lnTo>
                  <a:pt x="0" y="644651"/>
                </a:lnTo>
                <a:lnTo>
                  <a:pt x="762" y="648462"/>
                </a:lnTo>
                <a:lnTo>
                  <a:pt x="40386" y="716096"/>
                </a:lnTo>
                <a:lnTo>
                  <a:pt x="40386" y="714756"/>
                </a:lnTo>
                <a:lnTo>
                  <a:pt x="41148" y="714756"/>
                </a:lnTo>
                <a:lnTo>
                  <a:pt x="41148" y="712470"/>
                </a:lnTo>
                <a:lnTo>
                  <a:pt x="44958" y="706000"/>
                </a:lnTo>
                <a:close/>
              </a:path>
              <a:path w="89534" h="723900">
                <a:moveTo>
                  <a:pt x="49530" y="698236"/>
                </a:moveTo>
                <a:lnTo>
                  <a:pt x="49530" y="0"/>
                </a:lnTo>
                <a:lnTo>
                  <a:pt x="40386" y="0"/>
                </a:lnTo>
                <a:lnTo>
                  <a:pt x="40386" y="698237"/>
                </a:lnTo>
                <a:lnTo>
                  <a:pt x="44958" y="706000"/>
                </a:lnTo>
                <a:lnTo>
                  <a:pt x="49530" y="698236"/>
                </a:lnTo>
                <a:close/>
              </a:path>
              <a:path w="89534" h="723900">
                <a:moveTo>
                  <a:pt x="49530" y="716096"/>
                </a:moveTo>
                <a:lnTo>
                  <a:pt x="49530" y="714756"/>
                </a:lnTo>
                <a:lnTo>
                  <a:pt x="40386" y="714756"/>
                </a:lnTo>
                <a:lnTo>
                  <a:pt x="40386" y="716096"/>
                </a:lnTo>
                <a:lnTo>
                  <a:pt x="44958" y="723900"/>
                </a:lnTo>
                <a:lnTo>
                  <a:pt x="49530" y="716096"/>
                </a:lnTo>
                <a:close/>
              </a:path>
              <a:path w="89534" h="723900">
                <a:moveTo>
                  <a:pt x="48768" y="712470"/>
                </a:moveTo>
                <a:lnTo>
                  <a:pt x="44958" y="706000"/>
                </a:lnTo>
                <a:lnTo>
                  <a:pt x="41148" y="712470"/>
                </a:lnTo>
                <a:lnTo>
                  <a:pt x="48768" y="712470"/>
                </a:lnTo>
                <a:close/>
              </a:path>
              <a:path w="89534" h="723900">
                <a:moveTo>
                  <a:pt x="48768" y="714756"/>
                </a:moveTo>
                <a:lnTo>
                  <a:pt x="48768" y="712470"/>
                </a:lnTo>
                <a:lnTo>
                  <a:pt x="41148" y="712470"/>
                </a:lnTo>
                <a:lnTo>
                  <a:pt x="41148" y="714756"/>
                </a:lnTo>
                <a:lnTo>
                  <a:pt x="48768" y="714756"/>
                </a:lnTo>
                <a:close/>
              </a:path>
              <a:path w="89534" h="723900">
                <a:moveTo>
                  <a:pt x="89153" y="648462"/>
                </a:moveTo>
                <a:lnTo>
                  <a:pt x="89153" y="644651"/>
                </a:lnTo>
                <a:lnTo>
                  <a:pt x="87630" y="642365"/>
                </a:lnTo>
                <a:lnTo>
                  <a:pt x="83820" y="641603"/>
                </a:lnTo>
                <a:lnTo>
                  <a:pt x="81534" y="643889"/>
                </a:lnTo>
                <a:lnTo>
                  <a:pt x="44958" y="706000"/>
                </a:lnTo>
                <a:lnTo>
                  <a:pt x="48768" y="712470"/>
                </a:lnTo>
                <a:lnTo>
                  <a:pt x="48768" y="714756"/>
                </a:lnTo>
                <a:lnTo>
                  <a:pt x="49530" y="714756"/>
                </a:lnTo>
                <a:lnTo>
                  <a:pt x="49530" y="716096"/>
                </a:lnTo>
                <a:lnTo>
                  <a:pt x="89153" y="64846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80"/>
          <p:cNvSpPr/>
          <p:nvPr/>
        </p:nvSpPr>
        <p:spPr>
          <a:xfrm>
            <a:off x="2962041" y="4078031"/>
            <a:ext cx="3510279" cy="89535"/>
          </a:xfrm>
          <a:custGeom>
            <a:avLst/>
            <a:gdLst/>
            <a:ahLst/>
            <a:cxnLst/>
            <a:rect l="l" t="t" r="r" b="b"/>
            <a:pathLst>
              <a:path w="3510279" h="89534">
                <a:moveTo>
                  <a:pt x="82296" y="6096"/>
                </a:moveTo>
                <a:lnTo>
                  <a:pt x="81534" y="2286"/>
                </a:lnTo>
                <a:lnTo>
                  <a:pt x="78486" y="0"/>
                </a:lnTo>
                <a:lnTo>
                  <a:pt x="75437" y="762"/>
                </a:lnTo>
                <a:lnTo>
                  <a:pt x="0" y="44957"/>
                </a:lnTo>
                <a:lnTo>
                  <a:pt x="8381" y="49868"/>
                </a:lnTo>
                <a:lnTo>
                  <a:pt x="8381" y="40386"/>
                </a:lnTo>
                <a:lnTo>
                  <a:pt x="25059" y="40386"/>
                </a:lnTo>
                <a:lnTo>
                  <a:pt x="80010" y="8382"/>
                </a:lnTo>
                <a:lnTo>
                  <a:pt x="82296" y="6096"/>
                </a:lnTo>
                <a:close/>
              </a:path>
              <a:path w="3510279" h="89534">
                <a:moveTo>
                  <a:pt x="25059" y="40386"/>
                </a:moveTo>
                <a:lnTo>
                  <a:pt x="8381" y="40386"/>
                </a:lnTo>
                <a:lnTo>
                  <a:pt x="8381" y="49529"/>
                </a:lnTo>
                <a:lnTo>
                  <a:pt x="10667" y="49529"/>
                </a:lnTo>
                <a:lnTo>
                  <a:pt x="10667" y="41148"/>
                </a:lnTo>
                <a:lnTo>
                  <a:pt x="17272" y="44921"/>
                </a:lnTo>
                <a:lnTo>
                  <a:pt x="25059" y="40386"/>
                </a:lnTo>
                <a:close/>
              </a:path>
              <a:path w="3510279" h="89534">
                <a:moveTo>
                  <a:pt x="82296" y="83820"/>
                </a:moveTo>
                <a:lnTo>
                  <a:pt x="80010" y="80772"/>
                </a:lnTo>
                <a:lnTo>
                  <a:pt x="25335" y="49529"/>
                </a:lnTo>
                <a:lnTo>
                  <a:pt x="8381" y="49529"/>
                </a:lnTo>
                <a:lnTo>
                  <a:pt x="8381" y="49868"/>
                </a:lnTo>
                <a:lnTo>
                  <a:pt x="75437" y="89153"/>
                </a:lnTo>
                <a:lnTo>
                  <a:pt x="78486" y="89153"/>
                </a:lnTo>
                <a:lnTo>
                  <a:pt x="81534" y="87629"/>
                </a:lnTo>
                <a:lnTo>
                  <a:pt x="82296" y="83820"/>
                </a:lnTo>
                <a:close/>
              </a:path>
              <a:path w="3510279" h="89534">
                <a:moveTo>
                  <a:pt x="17272" y="44921"/>
                </a:moveTo>
                <a:lnTo>
                  <a:pt x="10667" y="41148"/>
                </a:lnTo>
                <a:lnTo>
                  <a:pt x="10667" y="48768"/>
                </a:lnTo>
                <a:lnTo>
                  <a:pt x="17272" y="44921"/>
                </a:lnTo>
                <a:close/>
              </a:path>
              <a:path w="3510279" h="89534">
                <a:moveTo>
                  <a:pt x="25335" y="49529"/>
                </a:moveTo>
                <a:lnTo>
                  <a:pt x="17272" y="44921"/>
                </a:lnTo>
                <a:lnTo>
                  <a:pt x="10667" y="48768"/>
                </a:lnTo>
                <a:lnTo>
                  <a:pt x="10667" y="49529"/>
                </a:lnTo>
                <a:lnTo>
                  <a:pt x="25335" y="49529"/>
                </a:lnTo>
                <a:close/>
              </a:path>
              <a:path w="3510279" h="89534">
                <a:moveTo>
                  <a:pt x="3509771" y="49529"/>
                </a:moveTo>
                <a:lnTo>
                  <a:pt x="3509771" y="40386"/>
                </a:lnTo>
                <a:lnTo>
                  <a:pt x="25059" y="40386"/>
                </a:lnTo>
                <a:lnTo>
                  <a:pt x="17272" y="44921"/>
                </a:lnTo>
                <a:lnTo>
                  <a:pt x="25335" y="49529"/>
                </a:lnTo>
                <a:lnTo>
                  <a:pt x="3509771" y="4952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7"/>
          <p:cNvSpPr/>
          <p:nvPr/>
        </p:nvSpPr>
        <p:spPr>
          <a:xfrm>
            <a:off x="5588656" y="2914203"/>
            <a:ext cx="1283970" cy="492759"/>
          </a:xfrm>
          <a:custGeom>
            <a:avLst/>
            <a:gdLst/>
            <a:ahLst/>
            <a:cxnLst/>
            <a:rect l="l" t="t" r="r" b="b"/>
            <a:pathLst>
              <a:path w="1283970" h="492760">
                <a:moveTo>
                  <a:pt x="22859" y="492251"/>
                </a:moveTo>
                <a:lnTo>
                  <a:pt x="22859" y="487679"/>
                </a:lnTo>
                <a:lnTo>
                  <a:pt x="0" y="487679"/>
                </a:lnTo>
                <a:lnTo>
                  <a:pt x="0" y="492251"/>
                </a:lnTo>
                <a:lnTo>
                  <a:pt x="22859" y="492251"/>
                </a:lnTo>
                <a:close/>
              </a:path>
              <a:path w="1283970" h="492760">
                <a:moveTo>
                  <a:pt x="22859" y="464819"/>
                </a:moveTo>
                <a:lnTo>
                  <a:pt x="22859" y="441959"/>
                </a:lnTo>
                <a:lnTo>
                  <a:pt x="0" y="441959"/>
                </a:lnTo>
                <a:lnTo>
                  <a:pt x="0" y="464819"/>
                </a:lnTo>
                <a:lnTo>
                  <a:pt x="22859" y="464819"/>
                </a:lnTo>
                <a:close/>
              </a:path>
              <a:path w="1283970" h="492760">
                <a:moveTo>
                  <a:pt x="22859" y="419100"/>
                </a:moveTo>
                <a:lnTo>
                  <a:pt x="22859" y="396239"/>
                </a:lnTo>
                <a:lnTo>
                  <a:pt x="0" y="396239"/>
                </a:lnTo>
                <a:lnTo>
                  <a:pt x="0" y="419100"/>
                </a:lnTo>
                <a:lnTo>
                  <a:pt x="22859" y="419100"/>
                </a:lnTo>
                <a:close/>
              </a:path>
              <a:path w="1283970" h="492760">
                <a:moveTo>
                  <a:pt x="22859" y="373379"/>
                </a:moveTo>
                <a:lnTo>
                  <a:pt x="22859" y="350519"/>
                </a:lnTo>
                <a:lnTo>
                  <a:pt x="0" y="350519"/>
                </a:lnTo>
                <a:lnTo>
                  <a:pt x="0" y="373379"/>
                </a:lnTo>
                <a:lnTo>
                  <a:pt x="22859" y="373379"/>
                </a:lnTo>
                <a:close/>
              </a:path>
              <a:path w="1283970" h="492760">
                <a:moveTo>
                  <a:pt x="22859" y="326898"/>
                </a:moveTo>
                <a:lnTo>
                  <a:pt x="22859" y="304038"/>
                </a:lnTo>
                <a:lnTo>
                  <a:pt x="0" y="304038"/>
                </a:lnTo>
                <a:lnTo>
                  <a:pt x="0" y="326898"/>
                </a:lnTo>
                <a:lnTo>
                  <a:pt x="22859" y="326898"/>
                </a:lnTo>
                <a:close/>
              </a:path>
              <a:path w="1283970" h="492760">
                <a:moveTo>
                  <a:pt x="22859" y="281177"/>
                </a:moveTo>
                <a:lnTo>
                  <a:pt x="22859" y="258317"/>
                </a:lnTo>
                <a:lnTo>
                  <a:pt x="0" y="258317"/>
                </a:lnTo>
                <a:lnTo>
                  <a:pt x="0" y="281177"/>
                </a:lnTo>
                <a:lnTo>
                  <a:pt x="22859" y="281177"/>
                </a:lnTo>
                <a:close/>
              </a:path>
              <a:path w="1283970" h="492760">
                <a:moveTo>
                  <a:pt x="22859" y="235457"/>
                </a:moveTo>
                <a:lnTo>
                  <a:pt x="22859" y="212597"/>
                </a:lnTo>
                <a:lnTo>
                  <a:pt x="0" y="212597"/>
                </a:lnTo>
                <a:lnTo>
                  <a:pt x="0" y="235457"/>
                </a:lnTo>
                <a:lnTo>
                  <a:pt x="22859" y="235457"/>
                </a:lnTo>
                <a:close/>
              </a:path>
              <a:path w="1283970" h="492760">
                <a:moveTo>
                  <a:pt x="22859" y="189737"/>
                </a:moveTo>
                <a:lnTo>
                  <a:pt x="22859" y="166877"/>
                </a:lnTo>
                <a:lnTo>
                  <a:pt x="0" y="166877"/>
                </a:lnTo>
                <a:lnTo>
                  <a:pt x="0" y="189737"/>
                </a:lnTo>
                <a:lnTo>
                  <a:pt x="22859" y="189737"/>
                </a:lnTo>
                <a:close/>
              </a:path>
              <a:path w="1283970" h="492760">
                <a:moveTo>
                  <a:pt x="22859" y="144017"/>
                </a:moveTo>
                <a:lnTo>
                  <a:pt x="22859" y="121157"/>
                </a:lnTo>
                <a:lnTo>
                  <a:pt x="0" y="121157"/>
                </a:lnTo>
                <a:lnTo>
                  <a:pt x="0" y="144017"/>
                </a:lnTo>
                <a:lnTo>
                  <a:pt x="22859" y="144017"/>
                </a:lnTo>
                <a:close/>
              </a:path>
              <a:path w="1283970" h="492760">
                <a:moveTo>
                  <a:pt x="22859" y="97536"/>
                </a:moveTo>
                <a:lnTo>
                  <a:pt x="22859" y="74675"/>
                </a:lnTo>
                <a:lnTo>
                  <a:pt x="0" y="74675"/>
                </a:lnTo>
                <a:lnTo>
                  <a:pt x="0" y="97536"/>
                </a:lnTo>
                <a:lnTo>
                  <a:pt x="22859" y="97536"/>
                </a:lnTo>
                <a:close/>
              </a:path>
              <a:path w="1283970" h="492760">
                <a:moveTo>
                  <a:pt x="22859" y="51815"/>
                </a:moveTo>
                <a:lnTo>
                  <a:pt x="22859" y="28955"/>
                </a:lnTo>
                <a:lnTo>
                  <a:pt x="0" y="28955"/>
                </a:lnTo>
                <a:lnTo>
                  <a:pt x="0" y="51815"/>
                </a:lnTo>
                <a:lnTo>
                  <a:pt x="22859" y="51815"/>
                </a:lnTo>
                <a:close/>
              </a:path>
              <a:path w="1283970" h="492760">
                <a:moveTo>
                  <a:pt x="39624" y="23622"/>
                </a:moveTo>
                <a:lnTo>
                  <a:pt x="39624" y="0"/>
                </a:lnTo>
                <a:lnTo>
                  <a:pt x="16764" y="0"/>
                </a:lnTo>
                <a:lnTo>
                  <a:pt x="16764" y="23622"/>
                </a:lnTo>
                <a:lnTo>
                  <a:pt x="39624" y="23622"/>
                </a:lnTo>
                <a:close/>
              </a:path>
              <a:path w="1283970" h="492760">
                <a:moveTo>
                  <a:pt x="86105" y="23622"/>
                </a:moveTo>
                <a:lnTo>
                  <a:pt x="86105" y="0"/>
                </a:lnTo>
                <a:lnTo>
                  <a:pt x="62483" y="0"/>
                </a:lnTo>
                <a:lnTo>
                  <a:pt x="62483" y="23622"/>
                </a:lnTo>
                <a:lnTo>
                  <a:pt x="86105" y="23622"/>
                </a:lnTo>
                <a:close/>
              </a:path>
              <a:path w="1283970" h="492760">
                <a:moveTo>
                  <a:pt x="131825" y="23622"/>
                </a:moveTo>
                <a:lnTo>
                  <a:pt x="131825" y="0"/>
                </a:lnTo>
                <a:lnTo>
                  <a:pt x="108966" y="0"/>
                </a:lnTo>
                <a:lnTo>
                  <a:pt x="108966" y="23622"/>
                </a:lnTo>
                <a:lnTo>
                  <a:pt x="131825" y="23622"/>
                </a:lnTo>
                <a:close/>
              </a:path>
              <a:path w="1283970" h="492760">
                <a:moveTo>
                  <a:pt x="177545" y="23622"/>
                </a:moveTo>
                <a:lnTo>
                  <a:pt x="177545" y="0"/>
                </a:lnTo>
                <a:lnTo>
                  <a:pt x="154685" y="0"/>
                </a:lnTo>
                <a:lnTo>
                  <a:pt x="154685" y="23622"/>
                </a:lnTo>
                <a:lnTo>
                  <a:pt x="177545" y="23622"/>
                </a:lnTo>
                <a:close/>
              </a:path>
              <a:path w="1283970" h="492760">
                <a:moveTo>
                  <a:pt x="223265" y="23622"/>
                </a:moveTo>
                <a:lnTo>
                  <a:pt x="223265" y="0"/>
                </a:lnTo>
                <a:lnTo>
                  <a:pt x="200405" y="0"/>
                </a:lnTo>
                <a:lnTo>
                  <a:pt x="200405" y="23622"/>
                </a:lnTo>
                <a:lnTo>
                  <a:pt x="223265" y="23622"/>
                </a:lnTo>
                <a:close/>
              </a:path>
              <a:path w="1283970" h="492760">
                <a:moveTo>
                  <a:pt x="268985" y="23622"/>
                </a:moveTo>
                <a:lnTo>
                  <a:pt x="268985" y="0"/>
                </a:lnTo>
                <a:lnTo>
                  <a:pt x="246125" y="0"/>
                </a:lnTo>
                <a:lnTo>
                  <a:pt x="246125" y="23622"/>
                </a:lnTo>
                <a:lnTo>
                  <a:pt x="268985" y="23622"/>
                </a:lnTo>
                <a:close/>
              </a:path>
              <a:path w="1283970" h="492760">
                <a:moveTo>
                  <a:pt x="315468" y="23622"/>
                </a:moveTo>
                <a:lnTo>
                  <a:pt x="315468" y="0"/>
                </a:lnTo>
                <a:lnTo>
                  <a:pt x="291846" y="0"/>
                </a:lnTo>
                <a:lnTo>
                  <a:pt x="291846" y="23622"/>
                </a:lnTo>
                <a:lnTo>
                  <a:pt x="315468" y="23622"/>
                </a:lnTo>
                <a:close/>
              </a:path>
              <a:path w="1283970" h="492760">
                <a:moveTo>
                  <a:pt x="361187" y="23622"/>
                </a:moveTo>
                <a:lnTo>
                  <a:pt x="361187" y="0"/>
                </a:lnTo>
                <a:lnTo>
                  <a:pt x="338327" y="0"/>
                </a:lnTo>
                <a:lnTo>
                  <a:pt x="338327" y="23622"/>
                </a:lnTo>
                <a:lnTo>
                  <a:pt x="361187" y="23622"/>
                </a:lnTo>
                <a:close/>
              </a:path>
              <a:path w="1283970" h="492760">
                <a:moveTo>
                  <a:pt x="406907" y="23622"/>
                </a:moveTo>
                <a:lnTo>
                  <a:pt x="406907" y="0"/>
                </a:lnTo>
                <a:lnTo>
                  <a:pt x="384048" y="0"/>
                </a:lnTo>
                <a:lnTo>
                  <a:pt x="384048" y="23622"/>
                </a:lnTo>
                <a:lnTo>
                  <a:pt x="406907" y="23622"/>
                </a:lnTo>
                <a:close/>
              </a:path>
              <a:path w="1283970" h="492760">
                <a:moveTo>
                  <a:pt x="452627" y="23622"/>
                </a:moveTo>
                <a:lnTo>
                  <a:pt x="452627" y="0"/>
                </a:lnTo>
                <a:lnTo>
                  <a:pt x="429768" y="0"/>
                </a:lnTo>
                <a:lnTo>
                  <a:pt x="429768" y="23622"/>
                </a:lnTo>
                <a:lnTo>
                  <a:pt x="452627" y="23622"/>
                </a:lnTo>
                <a:close/>
              </a:path>
              <a:path w="1283970" h="492760">
                <a:moveTo>
                  <a:pt x="498348" y="23622"/>
                </a:moveTo>
                <a:lnTo>
                  <a:pt x="498348" y="0"/>
                </a:lnTo>
                <a:lnTo>
                  <a:pt x="475488" y="0"/>
                </a:lnTo>
                <a:lnTo>
                  <a:pt x="475488" y="23622"/>
                </a:lnTo>
                <a:lnTo>
                  <a:pt x="498348" y="23622"/>
                </a:lnTo>
                <a:close/>
              </a:path>
              <a:path w="1283970" h="492760">
                <a:moveTo>
                  <a:pt x="544829" y="23622"/>
                </a:moveTo>
                <a:lnTo>
                  <a:pt x="544829" y="0"/>
                </a:lnTo>
                <a:lnTo>
                  <a:pt x="521970" y="0"/>
                </a:lnTo>
                <a:lnTo>
                  <a:pt x="521970" y="23622"/>
                </a:lnTo>
                <a:lnTo>
                  <a:pt x="544829" y="23622"/>
                </a:lnTo>
                <a:close/>
              </a:path>
              <a:path w="1283970" h="492760">
                <a:moveTo>
                  <a:pt x="590550" y="23622"/>
                </a:moveTo>
                <a:lnTo>
                  <a:pt x="590550" y="0"/>
                </a:lnTo>
                <a:lnTo>
                  <a:pt x="567690" y="0"/>
                </a:lnTo>
                <a:lnTo>
                  <a:pt x="567690" y="23622"/>
                </a:lnTo>
                <a:lnTo>
                  <a:pt x="590550" y="23622"/>
                </a:lnTo>
                <a:close/>
              </a:path>
              <a:path w="1283970" h="492760">
                <a:moveTo>
                  <a:pt x="636269" y="23622"/>
                </a:moveTo>
                <a:lnTo>
                  <a:pt x="636269" y="0"/>
                </a:lnTo>
                <a:lnTo>
                  <a:pt x="613409" y="0"/>
                </a:lnTo>
                <a:lnTo>
                  <a:pt x="613409" y="23622"/>
                </a:lnTo>
                <a:lnTo>
                  <a:pt x="636269" y="23622"/>
                </a:lnTo>
                <a:close/>
              </a:path>
              <a:path w="1283970" h="492760">
                <a:moveTo>
                  <a:pt x="681989" y="23622"/>
                </a:moveTo>
                <a:lnTo>
                  <a:pt x="681989" y="0"/>
                </a:lnTo>
                <a:lnTo>
                  <a:pt x="659129" y="0"/>
                </a:lnTo>
                <a:lnTo>
                  <a:pt x="659129" y="23622"/>
                </a:lnTo>
                <a:lnTo>
                  <a:pt x="681989" y="23622"/>
                </a:lnTo>
                <a:close/>
              </a:path>
              <a:path w="1283970" h="492760">
                <a:moveTo>
                  <a:pt x="727709" y="23622"/>
                </a:moveTo>
                <a:lnTo>
                  <a:pt x="727709" y="0"/>
                </a:lnTo>
                <a:lnTo>
                  <a:pt x="704850" y="0"/>
                </a:lnTo>
                <a:lnTo>
                  <a:pt x="704850" y="23622"/>
                </a:lnTo>
                <a:lnTo>
                  <a:pt x="727709" y="23622"/>
                </a:lnTo>
                <a:close/>
              </a:path>
              <a:path w="1283970" h="492760">
                <a:moveTo>
                  <a:pt x="774191" y="23622"/>
                </a:moveTo>
                <a:lnTo>
                  <a:pt x="774191" y="0"/>
                </a:lnTo>
                <a:lnTo>
                  <a:pt x="751331" y="0"/>
                </a:lnTo>
                <a:lnTo>
                  <a:pt x="751331" y="23622"/>
                </a:lnTo>
                <a:lnTo>
                  <a:pt x="774191" y="23622"/>
                </a:lnTo>
                <a:close/>
              </a:path>
              <a:path w="1283970" h="492760">
                <a:moveTo>
                  <a:pt x="819910" y="23622"/>
                </a:moveTo>
                <a:lnTo>
                  <a:pt x="819910" y="0"/>
                </a:lnTo>
                <a:lnTo>
                  <a:pt x="797051" y="0"/>
                </a:lnTo>
                <a:lnTo>
                  <a:pt x="797051" y="23622"/>
                </a:lnTo>
                <a:lnTo>
                  <a:pt x="819910" y="23622"/>
                </a:lnTo>
                <a:close/>
              </a:path>
              <a:path w="1283970" h="492760">
                <a:moveTo>
                  <a:pt x="865631" y="23622"/>
                </a:moveTo>
                <a:lnTo>
                  <a:pt x="865631" y="0"/>
                </a:lnTo>
                <a:lnTo>
                  <a:pt x="842772" y="0"/>
                </a:lnTo>
                <a:lnTo>
                  <a:pt x="842772" y="23622"/>
                </a:lnTo>
                <a:lnTo>
                  <a:pt x="865631" y="23622"/>
                </a:lnTo>
                <a:close/>
              </a:path>
              <a:path w="1283970" h="492760">
                <a:moveTo>
                  <a:pt x="911351" y="23622"/>
                </a:moveTo>
                <a:lnTo>
                  <a:pt x="911351" y="0"/>
                </a:lnTo>
                <a:lnTo>
                  <a:pt x="888492" y="0"/>
                </a:lnTo>
                <a:lnTo>
                  <a:pt x="888492" y="23622"/>
                </a:lnTo>
                <a:lnTo>
                  <a:pt x="911351" y="23622"/>
                </a:lnTo>
                <a:close/>
              </a:path>
              <a:path w="1283970" h="492760">
                <a:moveTo>
                  <a:pt x="957834" y="23622"/>
                </a:moveTo>
                <a:lnTo>
                  <a:pt x="957834" y="0"/>
                </a:lnTo>
                <a:lnTo>
                  <a:pt x="934212" y="0"/>
                </a:lnTo>
                <a:lnTo>
                  <a:pt x="934212" y="23622"/>
                </a:lnTo>
                <a:lnTo>
                  <a:pt x="957834" y="23622"/>
                </a:lnTo>
                <a:close/>
              </a:path>
              <a:path w="1283970" h="492760">
                <a:moveTo>
                  <a:pt x="1003553" y="23622"/>
                </a:moveTo>
                <a:lnTo>
                  <a:pt x="1003553" y="0"/>
                </a:lnTo>
                <a:lnTo>
                  <a:pt x="980694" y="0"/>
                </a:lnTo>
                <a:lnTo>
                  <a:pt x="980694" y="23622"/>
                </a:lnTo>
                <a:lnTo>
                  <a:pt x="1003553" y="23622"/>
                </a:lnTo>
                <a:close/>
              </a:path>
              <a:path w="1283970" h="492760">
                <a:moveTo>
                  <a:pt x="1049274" y="23622"/>
                </a:moveTo>
                <a:lnTo>
                  <a:pt x="1049274" y="0"/>
                </a:lnTo>
                <a:lnTo>
                  <a:pt x="1026414" y="0"/>
                </a:lnTo>
                <a:lnTo>
                  <a:pt x="1026414" y="23622"/>
                </a:lnTo>
                <a:lnTo>
                  <a:pt x="1049274" y="23622"/>
                </a:lnTo>
                <a:close/>
              </a:path>
              <a:path w="1283970" h="492760">
                <a:moveTo>
                  <a:pt x="1094993" y="23622"/>
                </a:moveTo>
                <a:lnTo>
                  <a:pt x="1094993" y="0"/>
                </a:lnTo>
                <a:lnTo>
                  <a:pt x="1072133" y="0"/>
                </a:lnTo>
                <a:lnTo>
                  <a:pt x="1072133" y="23622"/>
                </a:lnTo>
                <a:lnTo>
                  <a:pt x="1094993" y="23622"/>
                </a:lnTo>
                <a:close/>
              </a:path>
              <a:path w="1283970" h="492760">
                <a:moveTo>
                  <a:pt x="1140712" y="23622"/>
                </a:moveTo>
                <a:lnTo>
                  <a:pt x="1140712" y="0"/>
                </a:lnTo>
                <a:lnTo>
                  <a:pt x="1117853" y="0"/>
                </a:lnTo>
                <a:lnTo>
                  <a:pt x="1117853" y="23622"/>
                </a:lnTo>
                <a:lnTo>
                  <a:pt x="1140712" y="23622"/>
                </a:lnTo>
                <a:close/>
              </a:path>
              <a:path w="1283970" h="492760">
                <a:moveTo>
                  <a:pt x="1187196" y="23622"/>
                </a:moveTo>
                <a:lnTo>
                  <a:pt x="1187196" y="0"/>
                </a:lnTo>
                <a:lnTo>
                  <a:pt x="1163574" y="0"/>
                </a:lnTo>
                <a:lnTo>
                  <a:pt x="1163574" y="23622"/>
                </a:lnTo>
                <a:lnTo>
                  <a:pt x="1187196" y="23622"/>
                </a:lnTo>
                <a:close/>
              </a:path>
              <a:path w="1283970" h="492760">
                <a:moveTo>
                  <a:pt x="1232915" y="23622"/>
                </a:moveTo>
                <a:lnTo>
                  <a:pt x="1232915" y="0"/>
                </a:lnTo>
                <a:lnTo>
                  <a:pt x="1210055" y="0"/>
                </a:lnTo>
                <a:lnTo>
                  <a:pt x="1210055" y="23622"/>
                </a:lnTo>
                <a:lnTo>
                  <a:pt x="1232915" y="23622"/>
                </a:lnTo>
                <a:close/>
              </a:path>
              <a:path w="1283970" h="492760">
                <a:moveTo>
                  <a:pt x="1283970" y="17525"/>
                </a:moveTo>
                <a:lnTo>
                  <a:pt x="1283970" y="5334"/>
                </a:lnTo>
                <a:lnTo>
                  <a:pt x="1279398" y="0"/>
                </a:lnTo>
                <a:lnTo>
                  <a:pt x="1255776" y="0"/>
                </a:lnTo>
                <a:lnTo>
                  <a:pt x="1255776" y="23622"/>
                </a:lnTo>
                <a:lnTo>
                  <a:pt x="1261109" y="23622"/>
                </a:lnTo>
                <a:lnTo>
                  <a:pt x="1261109" y="12191"/>
                </a:lnTo>
                <a:lnTo>
                  <a:pt x="1266444" y="17525"/>
                </a:lnTo>
                <a:lnTo>
                  <a:pt x="1283970" y="17525"/>
                </a:lnTo>
                <a:close/>
              </a:path>
              <a:path w="1283970" h="492760">
                <a:moveTo>
                  <a:pt x="1266444" y="17525"/>
                </a:moveTo>
                <a:lnTo>
                  <a:pt x="1261109" y="12191"/>
                </a:lnTo>
                <a:lnTo>
                  <a:pt x="1261109" y="17525"/>
                </a:lnTo>
                <a:lnTo>
                  <a:pt x="1266444" y="17525"/>
                </a:lnTo>
                <a:close/>
              </a:path>
              <a:path w="1283970" h="492760">
                <a:moveTo>
                  <a:pt x="1272540" y="23622"/>
                </a:moveTo>
                <a:lnTo>
                  <a:pt x="1266444" y="17525"/>
                </a:lnTo>
                <a:lnTo>
                  <a:pt x="1261109" y="17525"/>
                </a:lnTo>
                <a:lnTo>
                  <a:pt x="1261109" y="23622"/>
                </a:lnTo>
                <a:lnTo>
                  <a:pt x="1272540" y="23622"/>
                </a:lnTo>
                <a:close/>
              </a:path>
              <a:path w="1283970" h="492760">
                <a:moveTo>
                  <a:pt x="1283970" y="63246"/>
                </a:moveTo>
                <a:lnTo>
                  <a:pt x="1283970" y="40386"/>
                </a:lnTo>
                <a:lnTo>
                  <a:pt x="1261110" y="40386"/>
                </a:lnTo>
                <a:lnTo>
                  <a:pt x="1261110" y="63246"/>
                </a:lnTo>
                <a:lnTo>
                  <a:pt x="1283970" y="63246"/>
                </a:lnTo>
                <a:close/>
              </a:path>
              <a:path w="1283970" h="492760">
                <a:moveTo>
                  <a:pt x="1283970" y="108965"/>
                </a:moveTo>
                <a:lnTo>
                  <a:pt x="1283970" y="86105"/>
                </a:lnTo>
                <a:lnTo>
                  <a:pt x="1261110" y="86105"/>
                </a:lnTo>
                <a:lnTo>
                  <a:pt x="1261110" y="108965"/>
                </a:lnTo>
                <a:lnTo>
                  <a:pt x="1283970" y="108965"/>
                </a:lnTo>
                <a:close/>
              </a:path>
              <a:path w="1283970" h="492760">
                <a:moveTo>
                  <a:pt x="1283970" y="155448"/>
                </a:moveTo>
                <a:lnTo>
                  <a:pt x="1283970" y="132587"/>
                </a:lnTo>
                <a:lnTo>
                  <a:pt x="1261110" y="132587"/>
                </a:lnTo>
                <a:lnTo>
                  <a:pt x="1261110" y="155448"/>
                </a:lnTo>
                <a:lnTo>
                  <a:pt x="1283970" y="155448"/>
                </a:lnTo>
                <a:close/>
              </a:path>
              <a:path w="1283970" h="492760">
                <a:moveTo>
                  <a:pt x="1283970" y="201167"/>
                </a:moveTo>
                <a:lnTo>
                  <a:pt x="1283970" y="178307"/>
                </a:lnTo>
                <a:lnTo>
                  <a:pt x="1261110" y="178307"/>
                </a:lnTo>
                <a:lnTo>
                  <a:pt x="1261110" y="201167"/>
                </a:lnTo>
                <a:lnTo>
                  <a:pt x="1283970" y="201167"/>
                </a:lnTo>
                <a:close/>
              </a:path>
              <a:path w="1283970" h="492760">
                <a:moveTo>
                  <a:pt x="1283970" y="246887"/>
                </a:moveTo>
                <a:lnTo>
                  <a:pt x="1283970" y="224027"/>
                </a:lnTo>
                <a:lnTo>
                  <a:pt x="1261110" y="224027"/>
                </a:lnTo>
                <a:lnTo>
                  <a:pt x="1261110" y="246887"/>
                </a:lnTo>
                <a:lnTo>
                  <a:pt x="1283970" y="246887"/>
                </a:lnTo>
                <a:close/>
              </a:path>
              <a:path w="1283970" h="492760">
                <a:moveTo>
                  <a:pt x="1283970" y="292608"/>
                </a:moveTo>
                <a:lnTo>
                  <a:pt x="1283970" y="269748"/>
                </a:lnTo>
                <a:lnTo>
                  <a:pt x="1261110" y="269748"/>
                </a:lnTo>
                <a:lnTo>
                  <a:pt x="1261110" y="292608"/>
                </a:lnTo>
                <a:lnTo>
                  <a:pt x="1283970" y="292608"/>
                </a:lnTo>
                <a:close/>
              </a:path>
              <a:path w="1283970" h="492760">
                <a:moveTo>
                  <a:pt x="1283970" y="338327"/>
                </a:moveTo>
                <a:lnTo>
                  <a:pt x="1283970" y="315467"/>
                </a:lnTo>
                <a:lnTo>
                  <a:pt x="1261110" y="315467"/>
                </a:lnTo>
                <a:lnTo>
                  <a:pt x="1261110" y="338327"/>
                </a:lnTo>
                <a:lnTo>
                  <a:pt x="1283970" y="338327"/>
                </a:lnTo>
                <a:close/>
              </a:path>
              <a:path w="1283970" h="492760">
                <a:moveTo>
                  <a:pt x="1283970" y="384810"/>
                </a:moveTo>
                <a:lnTo>
                  <a:pt x="1283970" y="361950"/>
                </a:lnTo>
                <a:lnTo>
                  <a:pt x="1261110" y="361950"/>
                </a:lnTo>
                <a:lnTo>
                  <a:pt x="1261110" y="384810"/>
                </a:lnTo>
                <a:lnTo>
                  <a:pt x="1283970" y="384810"/>
                </a:lnTo>
                <a:close/>
              </a:path>
              <a:path w="1283970" h="492760">
                <a:moveTo>
                  <a:pt x="1283970" y="430529"/>
                </a:moveTo>
                <a:lnTo>
                  <a:pt x="1283970" y="407669"/>
                </a:lnTo>
                <a:lnTo>
                  <a:pt x="1261110" y="407669"/>
                </a:lnTo>
                <a:lnTo>
                  <a:pt x="1261110" y="430529"/>
                </a:lnTo>
                <a:lnTo>
                  <a:pt x="1283970" y="430529"/>
                </a:lnTo>
                <a:close/>
              </a:path>
              <a:path w="1283970" h="492760">
                <a:moveTo>
                  <a:pt x="1283970" y="476250"/>
                </a:moveTo>
                <a:lnTo>
                  <a:pt x="1283970" y="453389"/>
                </a:lnTo>
                <a:lnTo>
                  <a:pt x="1261110" y="453389"/>
                </a:lnTo>
                <a:lnTo>
                  <a:pt x="1261110" y="476250"/>
                </a:lnTo>
                <a:lnTo>
                  <a:pt x="1283970" y="476250"/>
                </a:lnTo>
                <a:close/>
              </a:path>
            </a:pathLst>
          </a:custGeom>
          <a:solidFill>
            <a:srgbClr val="B07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88783" y="3387533"/>
            <a:ext cx="1283970" cy="855980"/>
          </a:xfrm>
          <a:custGeom>
            <a:avLst/>
            <a:gdLst/>
            <a:ahLst/>
            <a:cxnLst/>
            <a:rect l="l" t="t" r="r" b="b"/>
            <a:pathLst>
              <a:path w="1283970" h="855979">
                <a:moveTo>
                  <a:pt x="22859" y="844296"/>
                </a:moveTo>
                <a:lnTo>
                  <a:pt x="22859" y="821436"/>
                </a:lnTo>
                <a:lnTo>
                  <a:pt x="0" y="821436"/>
                </a:lnTo>
                <a:lnTo>
                  <a:pt x="0" y="844296"/>
                </a:lnTo>
                <a:lnTo>
                  <a:pt x="22859" y="844296"/>
                </a:lnTo>
                <a:close/>
              </a:path>
              <a:path w="1283970" h="855979">
                <a:moveTo>
                  <a:pt x="22859" y="798576"/>
                </a:moveTo>
                <a:lnTo>
                  <a:pt x="22859" y="775716"/>
                </a:lnTo>
                <a:lnTo>
                  <a:pt x="0" y="775716"/>
                </a:lnTo>
                <a:lnTo>
                  <a:pt x="0" y="798576"/>
                </a:lnTo>
                <a:lnTo>
                  <a:pt x="22859" y="798576"/>
                </a:lnTo>
                <a:close/>
              </a:path>
              <a:path w="1283970" h="855979">
                <a:moveTo>
                  <a:pt x="22859" y="752094"/>
                </a:moveTo>
                <a:lnTo>
                  <a:pt x="22859" y="729234"/>
                </a:lnTo>
                <a:lnTo>
                  <a:pt x="0" y="729234"/>
                </a:lnTo>
                <a:lnTo>
                  <a:pt x="0" y="752094"/>
                </a:lnTo>
                <a:lnTo>
                  <a:pt x="22859" y="752094"/>
                </a:lnTo>
                <a:close/>
              </a:path>
              <a:path w="1283970" h="855979">
                <a:moveTo>
                  <a:pt x="22859" y="706374"/>
                </a:moveTo>
                <a:lnTo>
                  <a:pt x="22859" y="683513"/>
                </a:lnTo>
                <a:lnTo>
                  <a:pt x="0" y="683513"/>
                </a:lnTo>
                <a:lnTo>
                  <a:pt x="0" y="706374"/>
                </a:lnTo>
                <a:lnTo>
                  <a:pt x="22859" y="706374"/>
                </a:lnTo>
                <a:close/>
              </a:path>
              <a:path w="1283970" h="855979">
                <a:moveTo>
                  <a:pt x="22859" y="660653"/>
                </a:moveTo>
                <a:lnTo>
                  <a:pt x="22859" y="637793"/>
                </a:lnTo>
                <a:lnTo>
                  <a:pt x="0" y="637793"/>
                </a:lnTo>
                <a:lnTo>
                  <a:pt x="0" y="660653"/>
                </a:lnTo>
                <a:lnTo>
                  <a:pt x="22859" y="660653"/>
                </a:lnTo>
                <a:close/>
              </a:path>
              <a:path w="1283970" h="855979">
                <a:moveTo>
                  <a:pt x="22859" y="614934"/>
                </a:moveTo>
                <a:lnTo>
                  <a:pt x="22859" y="592074"/>
                </a:lnTo>
                <a:lnTo>
                  <a:pt x="0" y="592074"/>
                </a:lnTo>
                <a:lnTo>
                  <a:pt x="0" y="614934"/>
                </a:lnTo>
                <a:lnTo>
                  <a:pt x="22859" y="614934"/>
                </a:lnTo>
                <a:close/>
              </a:path>
              <a:path w="1283970" h="855979">
                <a:moveTo>
                  <a:pt x="22859" y="569213"/>
                </a:moveTo>
                <a:lnTo>
                  <a:pt x="22859" y="546353"/>
                </a:lnTo>
                <a:lnTo>
                  <a:pt x="0" y="546353"/>
                </a:lnTo>
                <a:lnTo>
                  <a:pt x="0" y="569213"/>
                </a:lnTo>
                <a:lnTo>
                  <a:pt x="22859" y="569213"/>
                </a:lnTo>
                <a:close/>
              </a:path>
              <a:path w="1283970" h="855979">
                <a:moveTo>
                  <a:pt x="22859" y="522732"/>
                </a:moveTo>
                <a:lnTo>
                  <a:pt x="22859" y="499872"/>
                </a:lnTo>
                <a:lnTo>
                  <a:pt x="0" y="499872"/>
                </a:lnTo>
                <a:lnTo>
                  <a:pt x="0" y="522732"/>
                </a:lnTo>
                <a:lnTo>
                  <a:pt x="22859" y="522732"/>
                </a:lnTo>
                <a:close/>
              </a:path>
              <a:path w="1283970" h="855979">
                <a:moveTo>
                  <a:pt x="22859" y="477012"/>
                </a:moveTo>
                <a:lnTo>
                  <a:pt x="22859" y="454151"/>
                </a:lnTo>
                <a:lnTo>
                  <a:pt x="0" y="454151"/>
                </a:lnTo>
                <a:lnTo>
                  <a:pt x="0" y="477012"/>
                </a:lnTo>
                <a:lnTo>
                  <a:pt x="22859" y="477012"/>
                </a:lnTo>
                <a:close/>
              </a:path>
              <a:path w="1283970" h="855979">
                <a:moveTo>
                  <a:pt x="22859" y="431291"/>
                </a:moveTo>
                <a:lnTo>
                  <a:pt x="22859" y="408431"/>
                </a:lnTo>
                <a:lnTo>
                  <a:pt x="0" y="408431"/>
                </a:lnTo>
                <a:lnTo>
                  <a:pt x="0" y="431291"/>
                </a:lnTo>
                <a:lnTo>
                  <a:pt x="22859" y="431291"/>
                </a:lnTo>
                <a:close/>
              </a:path>
              <a:path w="1283970" h="855979">
                <a:moveTo>
                  <a:pt x="22859" y="385572"/>
                </a:moveTo>
                <a:lnTo>
                  <a:pt x="22859" y="362712"/>
                </a:lnTo>
                <a:lnTo>
                  <a:pt x="0" y="362712"/>
                </a:lnTo>
                <a:lnTo>
                  <a:pt x="0" y="385572"/>
                </a:lnTo>
                <a:lnTo>
                  <a:pt x="22859" y="385572"/>
                </a:lnTo>
                <a:close/>
              </a:path>
              <a:path w="1283970" h="855979">
                <a:moveTo>
                  <a:pt x="22859" y="339851"/>
                </a:moveTo>
                <a:lnTo>
                  <a:pt x="22859" y="316991"/>
                </a:lnTo>
                <a:lnTo>
                  <a:pt x="0" y="316991"/>
                </a:lnTo>
                <a:lnTo>
                  <a:pt x="0" y="339851"/>
                </a:lnTo>
                <a:lnTo>
                  <a:pt x="22859" y="339851"/>
                </a:lnTo>
                <a:close/>
              </a:path>
              <a:path w="1283970" h="855979">
                <a:moveTo>
                  <a:pt x="22859" y="293370"/>
                </a:moveTo>
                <a:lnTo>
                  <a:pt x="22859" y="270510"/>
                </a:lnTo>
                <a:lnTo>
                  <a:pt x="0" y="270510"/>
                </a:lnTo>
                <a:lnTo>
                  <a:pt x="0" y="293370"/>
                </a:lnTo>
                <a:lnTo>
                  <a:pt x="22859" y="293370"/>
                </a:lnTo>
                <a:close/>
              </a:path>
              <a:path w="1283970" h="855979">
                <a:moveTo>
                  <a:pt x="22859" y="247650"/>
                </a:moveTo>
                <a:lnTo>
                  <a:pt x="22859" y="224789"/>
                </a:lnTo>
                <a:lnTo>
                  <a:pt x="0" y="224789"/>
                </a:lnTo>
                <a:lnTo>
                  <a:pt x="0" y="247650"/>
                </a:lnTo>
                <a:lnTo>
                  <a:pt x="22859" y="247650"/>
                </a:lnTo>
                <a:close/>
              </a:path>
              <a:path w="1283970" h="855979">
                <a:moveTo>
                  <a:pt x="22859" y="201929"/>
                </a:moveTo>
                <a:lnTo>
                  <a:pt x="22859" y="179069"/>
                </a:lnTo>
                <a:lnTo>
                  <a:pt x="0" y="179069"/>
                </a:lnTo>
                <a:lnTo>
                  <a:pt x="0" y="201929"/>
                </a:lnTo>
                <a:lnTo>
                  <a:pt x="22859" y="201929"/>
                </a:lnTo>
                <a:close/>
              </a:path>
              <a:path w="1283970" h="855979">
                <a:moveTo>
                  <a:pt x="22859" y="156210"/>
                </a:moveTo>
                <a:lnTo>
                  <a:pt x="22859" y="133350"/>
                </a:lnTo>
                <a:lnTo>
                  <a:pt x="0" y="133350"/>
                </a:lnTo>
                <a:lnTo>
                  <a:pt x="0" y="156210"/>
                </a:lnTo>
                <a:lnTo>
                  <a:pt x="22859" y="156210"/>
                </a:lnTo>
                <a:close/>
              </a:path>
              <a:path w="1283970" h="855979">
                <a:moveTo>
                  <a:pt x="22859" y="110489"/>
                </a:moveTo>
                <a:lnTo>
                  <a:pt x="22859" y="87629"/>
                </a:lnTo>
                <a:lnTo>
                  <a:pt x="0" y="87629"/>
                </a:lnTo>
                <a:lnTo>
                  <a:pt x="0" y="110489"/>
                </a:lnTo>
                <a:lnTo>
                  <a:pt x="22859" y="110489"/>
                </a:lnTo>
                <a:close/>
              </a:path>
              <a:path w="1283970" h="855979">
                <a:moveTo>
                  <a:pt x="22859" y="64008"/>
                </a:moveTo>
                <a:lnTo>
                  <a:pt x="22859" y="41148"/>
                </a:lnTo>
                <a:lnTo>
                  <a:pt x="0" y="41148"/>
                </a:lnTo>
                <a:lnTo>
                  <a:pt x="0" y="64008"/>
                </a:lnTo>
                <a:lnTo>
                  <a:pt x="22859" y="64008"/>
                </a:lnTo>
                <a:close/>
              </a:path>
              <a:path w="1283970" h="855979">
                <a:moveTo>
                  <a:pt x="22859" y="18287"/>
                </a:moveTo>
                <a:lnTo>
                  <a:pt x="22859" y="0"/>
                </a:lnTo>
                <a:lnTo>
                  <a:pt x="0" y="0"/>
                </a:lnTo>
                <a:lnTo>
                  <a:pt x="0" y="18287"/>
                </a:lnTo>
                <a:lnTo>
                  <a:pt x="22859" y="18287"/>
                </a:lnTo>
                <a:close/>
              </a:path>
              <a:path w="1283970" h="855979">
                <a:moveTo>
                  <a:pt x="1283970" y="29718"/>
                </a:moveTo>
                <a:lnTo>
                  <a:pt x="1283970" y="6858"/>
                </a:lnTo>
                <a:lnTo>
                  <a:pt x="1261110" y="6858"/>
                </a:lnTo>
                <a:lnTo>
                  <a:pt x="1261110" y="29718"/>
                </a:lnTo>
                <a:lnTo>
                  <a:pt x="1283970" y="29718"/>
                </a:lnTo>
                <a:close/>
              </a:path>
              <a:path w="1283970" h="855979">
                <a:moveTo>
                  <a:pt x="1283970" y="75437"/>
                </a:moveTo>
                <a:lnTo>
                  <a:pt x="1283970" y="52577"/>
                </a:lnTo>
                <a:lnTo>
                  <a:pt x="1261110" y="52577"/>
                </a:lnTo>
                <a:lnTo>
                  <a:pt x="1261110" y="75437"/>
                </a:lnTo>
                <a:lnTo>
                  <a:pt x="1283970" y="75437"/>
                </a:lnTo>
                <a:close/>
              </a:path>
              <a:path w="1283970" h="855979">
                <a:moveTo>
                  <a:pt x="1283970" y="121920"/>
                </a:moveTo>
                <a:lnTo>
                  <a:pt x="1283970" y="99060"/>
                </a:lnTo>
                <a:lnTo>
                  <a:pt x="1261110" y="99060"/>
                </a:lnTo>
                <a:lnTo>
                  <a:pt x="1261110" y="121920"/>
                </a:lnTo>
                <a:lnTo>
                  <a:pt x="1283970" y="121920"/>
                </a:lnTo>
                <a:close/>
              </a:path>
              <a:path w="1283970" h="855979">
                <a:moveTo>
                  <a:pt x="1283970" y="167639"/>
                </a:moveTo>
                <a:lnTo>
                  <a:pt x="1283970" y="144779"/>
                </a:lnTo>
                <a:lnTo>
                  <a:pt x="1261110" y="144779"/>
                </a:lnTo>
                <a:lnTo>
                  <a:pt x="1261110" y="167639"/>
                </a:lnTo>
                <a:lnTo>
                  <a:pt x="1283970" y="167639"/>
                </a:lnTo>
                <a:close/>
              </a:path>
              <a:path w="1283970" h="855979">
                <a:moveTo>
                  <a:pt x="1283970" y="213360"/>
                </a:moveTo>
                <a:lnTo>
                  <a:pt x="1283970" y="190500"/>
                </a:lnTo>
                <a:lnTo>
                  <a:pt x="1261110" y="190500"/>
                </a:lnTo>
                <a:lnTo>
                  <a:pt x="1261110" y="213360"/>
                </a:lnTo>
                <a:lnTo>
                  <a:pt x="1283970" y="213360"/>
                </a:lnTo>
                <a:close/>
              </a:path>
              <a:path w="1283970" h="855979">
                <a:moveTo>
                  <a:pt x="1283970" y="259080"/>
                </a:moveTo>
                <a:lnTo>
                  <a:pt x="1283970" y="236220"/>
                </a:lnTo>
                <a:lnTo>
                  <a:pt x="1261110" y="236220"/>
                </a:lnTo>
                <a:lnTo>
                  <a:pt x="1261110" y="259080"/>
                </a:lnTo>
                <a:lnTo>
                  <a:pt x="1283970" y="259080"/>
                </a:lnTo>
                <a:close/>
              </a:path>
              <a:path w="1283970" h="855979">
                <a:moveTo>
                  <a:pt x="1283970" y="304800"/>
                </a:moveTo>
                <a:lnTo>
                  <a:pt x="1283970" y="281939"/>
                </a:lnTo>
                <a:lnTo>
                  <a:pt x="1261110" y="281939"/>
                </a:lnTo>
                <a:lnTo>
                  <a:pt x="1261110" y="304800"/>
                </a:lnTo>
                <a:lnTo>
                  <a:pt x="1283970" y="304800"/>
                </a:lnTo>
                <a:close/>
              </a:path>
              <a:path w="1283970" h="855979">
                <a:moveTo>
                  <a:pt x="1283970" y="351282"/>
                </a:moveTo>
                <a:lnTo>
                  <a:pt x="1283970" y="328422"/>
                </a:lnTo>
                <a:lnTo>
                  <a:pt x="1261110" y="328422"/>
                </a:lnTo>
                <a:lnTo>
                  <a:pt x="1261110" y="351282"/>
                </a:lnTo>
                <a:lnTo>
                  <a:pt x="1283970" y="351282"/>
                </a:lnTo>
                <a:close/>
              </a:path>
              <a:path w="1283970" h="855979">
                <a:moveTo>
                  <a:pt x="1283970" y="397001"/>
                </a:moveTo>
                <a:lnTo>
                  <a:pt x="1283970" y="374141"/>
                </a:lnTo>
                <a:lnTo>
                  <a:pt x="1261110" y="374141"/>
                </a:lnTo>
                <a:lnTo>
                  <a:pt x="1261110" y="397001"/>
                </a:lnTo>
                <a:lnTo>
                  <a:pt x="1283970" y="397001"/>
                </a:lnTo>
                <a:close/>
              </a:path>
              <a:path w="1283970" h="855979">
                <a:moveTo>
                  <a:pt x="1283970" y="442722"/>
                </a:moveTo>
                <a:lnTo>
                  <a:pt x="1283970" y="419862"/>
                </a:lnTo>
                <a:lnTo>
                  <a:pt x="1261110" y="419862"/>
                </a:lnTo>
                <a:lnTo>
                  <a:pt x="1261110" y="442722"/>
                </a:lnTo>
                <a:lnTo>
                  <a:pt x="1283970" y="442722"/>
                </a:lnTo>
                <a:close/>
              </a:path>
              <a:path w="1283970" h="855979">
                <a:moveTo>
                  <a:pt x="1283970" y="488442"/>
                </a:moveTo>
                <a:lnTo>
                  <a:pt x="1283970" y="465582"/>
                </a:lnTo>
                <a:lnTo>
                  <a:pt x="1261110" y="465582"/>
                </a:lnTo>
                <a:lnTo>
                  <a:pt x="1261110" y="488442"/>
                </a:lnTo>
                <a:lnTo>
                  <a:pt x="1283970" y="488442"/>
                </a:lnTo>
                <a:close/>
              </a:path>
              <a:path w="1283970" h="855979">
                <a:moveTo>
                  <a:pt x="1283970" y="534162"/>
                </a:moveTo>
                <a:lnTo>
                  <a:pt x="1283970" y="511301"/>
                </a:lnTo>
                <a:lnTo>
                  <a:pt x="1261110" y="511301"/>
                </a:lnTo>
                <a:lnTo>
                  <a:pt x="1261110" y="534162"/>
                </a:lnTo>
                <a:lnTo>
                  <a:pt x="1283970" y="534162"/>
                </a:lnTo>
                <a:close/>
              </a:path>
              <a:path w="1283970" h="855979">
                <a:moveTo>
                  <a:pt x="1283970" y="580644"/>
                </a:moveTo>
                <a:lnTo>
                  <a:pt x="1283970" y="557784"/>
                </a:lnTo>
                <a:lnTo>
                  <a:pt x="1261110" y="557784"/>
                </a:lnTo>
                <a:lnTo>
                  <a:pt x="1261110" y="580644"/>
                </a:lnTo>
                <a:lnTo>
                  <a:pt x="1283970" y="580644"/>
                </a:lnTo>
                <a:close/>
              </a:path>
              <a:path w="1283970" h="855979">
                <a:moveTo>
                  <a:pt x="1283970" y="626363"/>
                </a:moveTo>
                <a:lnTo>
                  <a:pt x="1283970" y="603503"/>
                </a:lnTo>
                <a:lnTo>
                  <a:pt x="1261110" y="603503"/>
                </a:lnTo>
                <a:lnTo>
                  <a:pt x="1261110" y="626363"/>
                </a:lnTo>
                <a:lnTo>
                  <a:pt x="1283970" y="626363"/>
                </a:lnTo>
                <a:close/>
              </a:path>
              <a:path w="1283970" h="855979">
                <a:moveTo>
                  <a:pt x="1283970" y="672084"/>
                </a:moveTo>
                <a:lnTo>
                  <a:pt x="1283970" y="649224"/>
                </a:lnTo>
                <a:lnTo>
                  <a:pt x="1261110" y="649224"/>
                </a:lnTo>
                <a:lnTo>
                  <a:pt x="1261110" y="672084"/>
                </a:lnTo>
                <a:lnTo>
                  <a:pt x="1283970" y="672084"/>
                </a:lnTo>
                <a:close/>
              </a:path>
              <a:path w="1283970" h="855979">
                <a:moveTo>
                  <a:pt x="1283970" y="717803"/>
                </a:moveTo>
                <a:lnTo>
                  <a:pt x="1283970" y="694944"/>
                </a:lnTo>
                <a:lnTo>
                  <a:pt x="1261110" y="694944"/>
                </a:lnTo>
                <a:lnTo>
                  <a:pt x="1261110" y="717803"/>
                </a:lnTo>
                <a:lnTo>
                  <a:pt x="1283970" y="717803"/>
                </a:lnTo>
                <a:close/>
              </a:path>
              <a:path w="1283970" h="855979">
                <a:moveTo>
                  <a:pt x="1283970" y="764286"/>
                </a:moveTo>
                <a:lnTo>
                  <a:pt x="1283970" y="740664"/>
                </a:lnTo>
                <a:lnTo>
                  <a:pt x="1261110" y="740664"/>
                </a:lnTo>
                <a:lnTo>
                  <a:pt x="1261110" y="764286"/>
                </a:lnTo>
                <a:lnTo>
                  <a:pt x="1283970" y="764286"/>
                </a:lnTo>
                <a:close/>
              </a:path>
              <a:path w="1283970" h="855979">
                <a:moveTo>
                  <a:pt x="1283970" y="810005"/>
                </a:moveTo>
                <a:lnTo>
                  <a:pt x="1283970" y="787146"/>
                </a:lnTo>
                <a:lnTo>
                  <a:pt x="1261110" y="787146"/>
                </a:lnTo>
                <a:lnTo>
                  <a:pt x="1261110" y="810005"/>
                </a:lnTo>
                <a:lnTo>
                  <a:pt x="1283970" y="810005"/>
                </a:lnTo>
                <a:close/>
              </a:path>
              <a:path w="1283970" h="855979">
                <a:moveTo>
                  <a:pt x="1272540" y="832866"/>
                </a:moveTo>
                <a:lnTo>
                  <a:pt x="1261109" y="832866"/>
                </a:lnTo>
                <a:lnTo>
                  <a:pt x="1261109" y="844296"/>
                </a:lnTo>
                <a:lnTo>
                  <a:pt x="1272540" y="832866"/>
                </a:lnTo>
                <a:close/>
              </a:path>
              <a:path w="1283970" h="855979">
                <a:moveTo>
                  <a:pt x="1283970" y="850392"/>
                </a:moveTo>
                <a:lnTo>
                  <a:pt x="1283970" y="832866"/>
                </a:lnTo>
                <a:lnTo>
                  <a:pt x="1272540" y="832866"/>
                </a:lnTo>
                <a:lnTo>
                  <a:pt x="1261109" y="844296"/>
                </a:lnTo>
                <a:lnTo>
                  <a:pt x="1261109" y="855726"/>
                </a:lnTo>
                <a:lnTo>
                  <a:pt x="1279398" y="855726"/>
                </a:lnTo>
                <a:lnTo>
                  <a:pt x="1283970" y="850392"/>
                </a:lnTo>
                <a:close/>
              </a:path>
              <a:path w="1283970" h="855979">
                <a:moveTo>
                  <a:pt x="1238250" y="855726"/>
                </a:moveTo>
                <a:lnTo>
                  <a:pt x="1238250" y="832866"/>
                </a:lnTo>
                <a:lnTo>
                  <a:pt x="1215390" y="832866"/>
                </a:lnTo>
                <a:lnTo>
                  <a:pt x="1215390" y="855726"/>
                </a:lnTo>
                <a:lnTo>
                  <a:pt x="1238250" y="855726"/>
                </a:lnTo>
                <a:close/>
              </a:path>
              <a:path w="1283970" h="855979">
                <a:moveTo>
                  <a:pt x="1192529" y="855726"/>
                </a:moveTo>
                <a:lnTo>
                  <a:pt x="1192529" y="832866"/>
                </a:lnTo>
                <a:lnTo>
                  <a:pt x="1169670" y="832866"/>
                </a:lnTo>
                <a:lnTo>
                  <a:pt x="1169670" y="855726"/>
                </a:lnTo>
                <a:lnTo>
                  <a:pt x="1192529" y="855726"/>
                </a:lnTo>
                <a:close/>
              </a:path>
              <a:path w="1283970" h="855979">
                <a:moveTo>
                  <a:pt x="1146809" y="855726"/>
                </a:moveTo>
                <a:lnTo>
                  <a:pt x="1146809" y="832866"/>
                </a:lnTo>
                <a:lnTo>
                  <a:pt x="1123950" y="832866"/>
                </a:lnTo>
                <a:lnTo>
                  <a:pt x="1123950" y="855726"/>
                </a:lnTo>
                <a:lnTo>
                  <a:pt x="1146809" y="855726"/>
                </a:lnTo>
                <a:close/>
              </a:path>
              <a:path w="1283970" h="855979">
                <a:moveTo>
                  <a:pt x="1101090" y="855726"/>
                </a:moveTo>
                <a:lnTo>
                  <a:pt x="1101090" y="832866"/>
                </a:lnTo>
                <a:lnTo>
                  <a:pt x="1078230" y="832866"/>
                </a:lnTo>
                <a:lnTo>
                  <a:pt x="1078230" y="855726"/>
                </a:lnTo>
                <a:lnTo>
                  <a:pt x="1101090" y="855726"/>
                </a:lnTo>
                <a:close/>
              </a:path>
              <a:path w="1283970" h="855979">
                <a:moveTo>
                  <a:pt x="1054607" y="855726"/>
                </a:moveTo>
                <a:lnTo>
                  <a:pt x="1054607" y="832866"/>
                </a:lnTo>
                <a:lnTo>
                  <a:pt x="1031748" y="832866"/>
                </a:lnTo>
                <a:lnTo>
                  <a:pt x="1031748" y="855726"/>
                </a:lnTo>
                <a:lnTo>
                  <a:pt x="1054607" y="855726"/>
                </a:lnTo>
                <a:close/>
              </a:path>
              <a:path w="1283970" h="855979">
                <a:moveTo>
                  <a:pt x="1008888" y="855726"/>
                </a:moveTo>
                <a:lnTo>
                  <a:pt x="1008888" y="832866"/>
                </a:lnTo>
                <a:lnTo>
                  <a:pt x="986029" y="832866"/>
                </a:lnTo>
                <a:lnTo>
                  <a:pt x="986029" y="855726"/>
                </a:lnTo>
                <a:lnTo>
                  <a:pt x="1008888" y="855726"/>
                </a:lnTo>
                <a:close/>
              </a:path>
              <a:path w="1283970" h="855979">
                <a:moveTo>
                  <a:pt x="963168" y="855726"/>
                </a:moveTo>
                <a:lnTo>
                  <a:pt x="963168" y="832866"/>
                </a:lnTo>
                <a:lnTo>
                  <a:pt x="940308" y="832866"/>
                </a:lnTo>
                <a:lnTo>
                  <a:pt x="940308" y="855726"/>
                </a:lnTo>
                <a:lnTo>
                  <a:pt x="963168" y="855726"/>
                </a:lnTo>
                <a:close/>
              </a:path>
              <a:path w="1283970" h="855979">
                <a:moveTo>
                  <a:pt x="917448" y="855726"/>
                </a:moveTo>
                <a:lnTo>
                  <a:pt x="917448" y="832866"/>
                </a:lnTo>
                <a:lnTo>
                  <a:pt x="894588" y="832866"/>
                </a:lnTo>
                <a:lnTo>
                  <a:pt x="894588" y="855726"/>
                </a:lnTo>
                <a:lnTo>
                  <a:pt x="917448" y="855726"/>
                </a:lnTo>
                <a:close/>
              </a:path>
              <a:path w="1283970" h="855979">
                <a:moveTo>
                  <a:pt x="871727" y="855726"/>
                </a:moveTo>
                <a:lnTo>
                  <a:pt x="871727" y="832866"/>
                </a:lnTo>
                <a:lnTo>
                  <a:pt x="848868" y="832866"/>
                </a:lnTo>
                <a:lnTo>
                  <a:pt x="848868" y="855726"/>
                </a:lnTo>
                <a:lnTo>
                  <a:pt x="871727" y="855726"/>
                </a:lnTo>
                <a:close/>
              </a:path>
              <a:path w="1283970" h="855979">
                <a:moveTo>
                  <a:pt x="825246" y="855726"/>
                </a:moveTo>
                <a:lnTo>
                  <a:pt x="825246" y="832866"/>
                </a:lnTo>
                <a:lnTo>
                  <a:pt x="802386" y="832866"/>
                </a:lnTo>
                <a:lnTo>
                  <a:pt x="802386" y="855726"/>
                </a:lnTo>
                <a:lnTo>
                  <a:pt x="825246" y="855726"/>
                </a:lnTo>
                <a:close/>
              </a:path>
              <a:path w="1283970" h="855979">
                <a:moveTo>
                  <a:pt x="779526" y="855726"/>
                </a:moveTo>
                <a:lnTo>
                  <a:pt x="779526" y="832866"/>
                </a:lnTo>
                <a:lnTo>
                  <a:pt x="756666" y="832866"/>
                </a:lnTo>
                <a:lnTo>
                  <a:pt x="756666" y="855726"/>
                </a:lnTo>
                <a:lnTo>
                  <a:pt x="779526" y="855726"/>
                </a:lnTo>
                <a:close/>
              </a:path>
              <a:path w="1283970" h="855979">
                <a:moveTo>
                  <a:pt x="733805" y="855726"/>
                </a:moveTo>
                <a:lnTo>
                  <a:pt x="733805" y="832866"/>
                </a:lnTo>
                <a:lnTo>
                  <a:pt x="710946" y="832866"/>
                </a:lnTo>
                <a:lnTo>
                  <a:pt x="710946" y="855726"/>
                </a:lnTo>
                <a:lnTo>
                  <a:pt x="733805" y="855726"/>
                </a:lnTo>
                <a:close/>
              </a:path>
              <a:path w="1283970" h="855979">
                <a:moveTo>
                  <a:pt x="688085" y="855726"/>
                </a:moveTo>
                <a:lnTo>
                  <a:pt x="688085" y="832866"/>
                </a:lnTo>
                <a:lnTo>
                  <a:pt x="665227" y="832866"/>
                </a:lnTo>
                <a:lnTo>
                  <a:pt x="665227" y="855726"/>
                </a:lnTo>
                <a:lnTo>
                  <a:pt x="688085" y="855726"/>
                </a:lnTo>
                <a:close/>
              </a:path>
              <a:path w="1283970" h="855979">
                <a:moveTo>
                  <a:pt x="642366" y="855726"/>
                </a:moveTo>
                <a:lnTo>
                  <a:pt x="642366" y="832866"/>
                </a:lnTo>
                <a:lnTo>
                  <a:pt x="618744" y="832866"/>
                </a:lnTo>
                <a:lnTo>
                  <a:pt x="618744" y="855726"/>
                </a:lnTo>
                <a:lnTo>
                  <a:pt x="642366" y="855726"/>
                </a:lnTo>
                <a:close/>
              </a:path>
              <a:path w="1283970" h="855979">
                <a:moveTo>
                  <a:pt x="595883" y="855726"/>
                </a:moveTo>
                <a:lnTo>
                  <a:pt x="595883" y="832866"/>
                </a:lnTo>
                <a:lnTo>
                  <a:pt x="573024" y="832866"/>
                </a:lnTo>
                <a:lnTo>
                  <a:pt x="573024" y="855726"/>
                </a:lnTo>
                <a:lnTo>
                  <a:pt x="595883" y="855726"/>
                </a:lnTo>
                <a:close/>
              </a:path>
              <a:path w="1283970" h="855979">
                <a:moveTo>
                  <a:pt x="550164" y="855726"/>
                </a:moveTo>
                <a:lnTo>
                  <a:pt x="550164" y="832866"/>
                </a:lnTo>
                <a:lnTo>
                  <a:pt x="527305" y="832866"/>
                </a:lnTo>
                <a:lnTo>
                  <a:pt x="527305" y="855726"/>
                </a:lnTo>
                <a:lnTo>
                  <a:pt x="550164" y="855726"/>
                </a:lnTo>
                <a:close/>
              </a:path>
              <a:path w="1283970" h="855979">
                <a:moveTo>
                  <a:pt x="504444" y="855726"/>
                </a:moveTo>
                <a:lnTo>
                  <a:pt x="504444" y="832866"/>
                </a:lnTo>
                <a:lnTo>
                  <a:pt x="481584" y="832866"/>
                </a:lnTo>
                <a:lnTo>
                  <a:pt x="481584" y="855726"/>
                </a:lnTo>
                <a:lnTo>
                  <a:pt x="504444" y="855726"/>
                </a:lnTo>
                <a:close/>
              </a:path>
              <a:path w="1283970" h="855979">
                <a:moveTo>
                  <a:pt x="458724" y="855726"/>
                </a:moveTo>
                <a:lnTo>
                  <a:pt x="458724" y="832866"/>
                </a:lnTo>
                <a:lnTo>
                  <a:pt x="435864" y="832866"/>
                </a:lnTo>
                <a:lnTo>
                  <a:pt x="435864" y="855726"/>
                </a:lnTo>
                <a:lnTo>
                  <a:pt x="458724" y="855726"/>
                </a:lnTo>
                <a:close/>
              </a:path>
              <a:path w="1283970" h="855979">
                <a:moveTo>
                  <a:pt x="413003" y="855726"/>
                </a:moveTo>
                <a:lnTo>
                  <a:pt x="413003" y="832866"/>
                </a:lnTo>
                <a:lnTo>
                  <a:pt x="389381" y="832866"/>
                </a:lnTo>
                <a:lnTo>
                  <a:pt x="389381" y="855726"/>
                </a:lnTo>
                <a:lnTo>
                  <a:pt x="413003" y="855726"/>
                </a:lnTo>
                <a:close/>
              </a:path>
              <a:path w="1283970" h="855979">
                <a:moveTo>
                  <a:pt x="366522" y="855726"/>
                </a:moveTo>
                <a:lnTo>
                  <a:pt x="366522" y="832866"/>
                </a:lnTo>
                <a:lnTo>
                  <a:pt x="343662" y="832866"/>
                </a:lnTo>
                <a:lnTo>
                  <a:pt x="343662" y="855726"/>
                </a:lnTo>
                <a:lnTo>
                  <a:pt x="366522" y="855726"/>
                </a:lnTo>
                <a:close/>
              </a:path>
              <a:path w="1283970" h="855979">
                <a:moveTo>
                  <a:pt x="320801" y="855726"/>
                </a:moveTo>
                <a:lnTo>
                  <a:pt x="320801" y="832866"/>
                </a:lnTo>
                <a:lnTo>
                  <a:pt x="297942" y="832866"/>
                </a:lnTo>
                <a:lnTo>
                  <a:pt x="297942" y="855726"/>
                </a:lnTo>
                <a:lnTo>
                  <a:pt x="320801" y="855726"/>
                </a:lnTo>
                <a:close/>
              </a:path>
              <a:path w="1283970" h="855979">
                <a:moveTo>
                  <a:pt x="275081" y="855726"/>
                </a:moveTo>
                <a:lnTo>
                  <a:pt x="275081" y="832866"/>
                </a:lnTo>
                <a:lnTo>
                  <a:pt x="252222" y="832866"/>
                </a:lnTo>
                <a:lnTo>
                  <a:pt x="252222" y="855726"/>
                </a:lnTo>
                <a:lnTo>
                  <a:pt x="275081" y="855726"/>
                </a:lnTo>
                <a:close/>
              </a:path>
              <a:path w="1283970" h="855979">
                <a:moveTo>
                  <a:pt x="229362" y="855726"/>
                </a:moveTo>
                <a:lnTo>
                  <a:pt x="229362" y="832866"/>
                </a:lnTo>
                <a:lnTo>
                  <a:pt x="206502" y="832866"/>
                </a:lnTo>
                <a:lnTo>
                  <a:pt x="206502" y="855726"/>
                </a:lnTo>
                <a:lnTo>
                  <a:pt x="229362" y="855726"/>
                </a:lnTo>
                <a:close/>
              </a:path>
              <a:path w="1283970" h="855979">
                <a:moveTo>
                  <a:pt x="182879" y="855726"/>
                </a:moveTo>
                <a:lnTo>
                  <a:pt x="182879" y="832866"/>
                </a:lnTo>
                <a:lnTo>
                  <a:pt x="160020" y="832866"/>
                </a:lnTo>
                <a:lnTo>
                  <a:pt x="160020" y="855726"/>
                </a:lnTo>
                <a:lnTo>
                  <a:pt x="182879" y="855726"/>
                </a:lnTo>
                <a:close/>
              </a:path>
              <a:path w="1283970" h="855979">
                <a:moveTo>
                  <a:pt x="137159" y="855726"/>
                </a:moveTo>
                <a:lnTo>
                  <a:pt x="137159" y="832866"/>
                </a:lnTo>
                <a:lnTo>
                  <a:pt x="114300" y="832866"/>
                </a:lnTo>
                <a:lnTo>
                  <a:pt x="114300" y="855726"/>
                </a:lnTo>
                <a:lnTo>
                  <a:pt x="137159" y="855726"/>
                </a:lnTo>
                <a:close/>
              </a:path>
              <a:path w="1283970" h="855979">
                <a:moveTo>
                  <a:pt x="91440" y="855726"/>
                </a:moveTo>
                <a:lnTo>
                  <a:pt x="91440" y="832866"/>
                </a:lnTo>
                <a:lnTo>
                  <a:pt x="68580" y="832866"/>
                </a:lnTo>
                <a:lnTo>
                  <a:pt x="68580" y="855726"/>
                </a:lnTo>
                <a:lnTo>
                  <a:pt x="91440" y="855726"/>
                </a:lnTo>
                <a:close/>
              </a:path>
              <a:path w="1283970" h="855979">
                <a:moveTo>
                  <a:pt x="45720" y="855726"/>
                </a:moveTo>
                <a:lnTo>
                  <a:pt x="45720" y="832866"/>
                </a:lnTo>
                <a:lnTo>
                  <a:pt x="22860" y="832866"/>
                </a:lnTo>
                <a:lnTo>
                  <a:pt x="22860" y="855726"/>
                </a:lnTo>
                <a:lnTo>
                  <a:pt x="45720" y="855726"/>
                </a:lnTo>
                <a:close/>
              </a:path>
            </a:pathLst>
          </a:custGeom>
          <a:solidFill>
            <a:srgbClr val="B07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2"/>
          <p:cNvSpPr/>
          <p:nvPr/>
        </p:nvSpPr>
        <p:spPr>
          <a:xfrm>
            <a:off x="4326784" y="1834704"/>
            <a:ext cx="711200" cy="612775"/>
          </a:xfrm>
          <a:custGeom>
            <a:avLst/>
            <a:gdLst/>
            <a:ahLst/>
            <a:cxnLst/>
            <a:rect l="l" t="t" r="r" b="b"/>
            <a:pathLst>
              <a:path w="711200" h="612775">
                <a:moveTo>
                  <a:pt x="710946" y="612647"/>
                </a:moveTo>
                <a:lnTo>
                  <a:pt x="710946" y="5333"/>
                </a:lnTo>
                <a:lnTo>
                  <a:pt x="705612" y="0"/>
                </a:lnTo>
                <a:lnTo>
                  <a:pt x="5333" y="0"/>
                </a:lnTo>
                <a:lnTo>
                  <a:pt x="0" y="5333"/>
                </a:lnTo>
                <a:lnTo>
                  <a:pt x="0" y="612647"/>
                </a:lnTo>
                <a:lnTo>
                  <a:pt x="11430" y="612647"/>
                </a:lnTo>
                <a:lnTo>
                  <a:pt x="11430" y="22859"/>
                </a:lnTo>
                <a:lnTo>
                  <a:pt x="22860" y="11429"/>
                </a:lnTo>
                <a:lnTo>
                  <a:pt x="22859" y="22859"/>
                </a:lnTo>
                <a:lnTo>
                  <a:pt x="688086" y="22859"/>
                </a:lnTo>
                <a:lnTo>
                  <a:pt x="688086" y="11429"/>
                </a:lnTo>
                <a:lnTo>
                  <a:pt x="699516" y="22859"/>
                </a:lnTo>
                <a:lnTo>
                  <a:pt x="699516" y="612647"/>
                </a:lnTo>
                <a:lnTo>
                  <a:pt x="710946" y="612647"/>
                </a:lnTo>
                <a:close/>
              </a:path>
              <a:path w="711200" h="612775">
                <a:moveTo>
                  <a:pt x="22859" y="22859"/>
                </a:moveTo>
                <a:lnTo>
                  <a:pt x="22860" y="11429"/>
                </a:lnTo>
                <a:lnTo>
                  <a:pt x="11430" y="22859"/>
                </a:lnTo>
                <a:lnTo>
                  <a:pt x="22859" y="22859"/>
                </a:lnTo>
                <a:close/>
              </a:path>
              <a:path w="711200" h="612775">
                <a:moveTo>
                  <a:pt x="22860" y="612647"/>
                </a:moveTo>
                <a:lnTo>
                  <a:pt x="22859" y="22859"/>
                </a:lnTo>
                <a:lnTo>
                  <a:pt x="11430" y="22859"/>
                </a:lnTo>
                <a:lnTo>
                  <a:pt x="11430" y="612647"/>
                </a:lnTo>
                <a:lnTo>
                  <a:pt x="22860" y="612647"/>
                </a:lnTo>
                <a:close/>
              </a:path>
              <a:path w="711200" h="612775">
                <a:moveTo>
                  <a:pt x="699516" y="22859"/>
                </a:moveTo>
                <a:lnTo>
                  <a:pt x="688086" y="11429"/>
                </a:lnTo>
                <a:lnTo>
                  <a:pt x="688086" y="22859"/>
                </a:lnTo>
                <a:lnTo>
                  <a:pt x="699516" y="22859"/>
                </a:lnTo>
                <a:close/>
              </a:path>
              <a:path w="711200" h="612775">
                <a:moveTo>
                  <a:pt x="699516" y="612647"/>
                </a:moveTo>
                <a:lnTo>
                  <a:pt x="699516" y="22859"/>
                </a:lnTo>
                <a:lnTo>
                  <a:pt x="688086" y="22859"/>
                </a:lnTo>
                <a:lnTo>
                  <a:pt x="688086" y="612647"/>
                </a:lnTo>
                <a:lnTo>
                  <a:pt x="699516" y="612647"/>
                </a:lnTo>
                <a:close/>
              </a:path>
            </a:pathLst>
          </a:custGeom>
          <a:solidFill>
            <a:srgbClr val="B07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44"/>
          <p:cNvSpPr/>
          <p:nvPr/>
        </p:nvSpPr>
        <p:spPr>
          <a:xfrm>
            <a:off x="5026299" y="2443668"/>
            <a:ext cx="0" cy="963294"/>
          </a:xfrm>
          <a:custGeom>
            <a:avLst/>
            <a:gdLst/>
            <a:ahLst/>
            <a:cxnLst/>
            <a:rect l="l" t="t" r="r" b="b"/>
            <a:pathLst>
              <a:path h="963295">
                <a:moveTo>
                  <a:pt x="0" y="0"/>
                </a:moveTo>
                <a:lnTo>
                  <a:pt x="0" y="963167"/>
                </a:lnTo>
              </a:path>
            </a:pathLst>
          </a:custGeom>
          <a:ln w="22860">
            <a:solidFill>
              <a:srgbClr val="B0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20"/>
          <p:cNvSpPr/>
          <p:nvPr/>
        </p:nvSpPr>
        <p:spPr>
          <a:xfrm>
            <a:off x="2721250" y="1834704"/>
            <a:ext cx="1628775" cy="612775"/>
          </a:xfrm>
          <a:custGeom>
            <a:avLst/>
            <a:gdLst/>
            <a:ahLst/>
            <a:cxnLst/>
            <a:rect l="l" t="t" r="r" b="b"/>
            <a:pathLst>
              <a:path w="1628775" h="612775">
                <a:moveTo>
                  <a:pt x="1628394" y="612647"/>
                </a:moveTo>
                <a:lnTo>
                  <a:pt x="1628394" y="5334"/>
                </a:lnTo>
                <a:lnTo>
                  <a:pt x="1623060" y="0"/>
                </a:lnTo>
                <a:lnTo>
                  <a:pt x="4571" y="0"/>
                </a:lnTo>
                <a:lnTo>
                  <a:pt x="0" y="5334"/>
                </a:lnTo>
                <a:lnTo>
                  <a:pt x="0" y="612647"/>
                </a:lnTo>
                <a:lnTo>
                  <a:pt x="11430" y="612647"/>
                </a:lnTo>
                <a:lnTo>
                  <a:pt x="11430" y="22860"/>
                </a:lnTo>
                <a:lnTo>
                  <a:pt x="22860" y="11430"/>
                </a:lnTo>
                <a:lnTo>
                  <a:pt x="22859" y="22860"/>
                </a:lnTo>
                <a:lnTo>
                  <a:pt x="1605534" y="22860"/>
                </a:lnTo>
                <a:lnTo>
                  <a:pt x="1605534" y="11430"/>
                </a:lnTo>
                <a:lnTo>
                  <a:pt x="1616964" y="22860"/>
                </a:lnTo>
                <a:lnTo>
                  <a:pt x="1616964" y="612647"/>
                </a:lnTo>
                <a:lnTo>
                  <a:pt x="1628394" y="612647"/>
                </a:lnTo>
                <a:close/>
              </a:path>
              <a:path w="1628775" h="612775">
                <a:moveTo>
                  <a:pt x="22859" y="22860"/>
                </a:moveTo>
                <a:lnTo>
                  <a:pt x="22860" y="11430"/>
                </a:lnTo>
                <a:lnTo>
                  <a:pt x="11430" y="22860"/>
                </a:lnTo>
                <a:lnTo>
                  <a:pt x="22859" y="22860"/>
                </a:lnTo>
                <a:close/>
              </a:path>
              <a:path w="1628775" h="612775">
                <a:moveTo>
                  <a:pt x="22860" y="612647"/>
                </a:moveTo>
                <a:lnTo>
                  <a:pt x="22859" y="22860"/>
                </a:lnTo>
                <a:lnTo>
                  <a:pt x="11430" y="22860"/>
                </a:lnTo>
                <a:lnTo>
                  <a:pt x="11430" y="612647"/>
                </a:lnTo>
                <a:lnTo>
                  <a:pt x="22860" y="612647"/>
                </a:lnTo>
                <a:close/>
              </a:path>
              <a:path w="1628775" h="612775">
                <a:moveTo>
                  <a:pt x="1616964" y="22860"/>
                </a:moveTo>
                <a:lnTo>
                  <a:pt x="1605534" y="11430"/>
                </a:lnTo>
                <a:lnTo>
                  <a:pt x="1605534" y="22860"/>
                </a:lnTo>
                <a:lnTo>
                  <a:pt x="1616964" y="22860"/>
                </a:lnTo>
                <a:close/>
              </a:path>
              <a:path w="1628775" h="612775">
                <a:moveTo>
                  <a:pt x="1616964" y="612647"/>
                </a:moveTo>
                <a:lnTo>
                  <a:pt x="1616964" y="22860"/>
                </a:lnTo>
                <a:lnTo>
                  <a:pt x="1605534" y="22860"/>
                </a:lnTo>
                <a:lnTo>
                  <a:pt x="1605534" y="612647"/>
                </a:lnTo>
                <a:lnTo>
                  <a:pt x="1616964" y="612647"/>
                </a:lnTo>
                <a:close/>
              </a:path>
            </a:pathLst>
          </a:custGeom>
          <a:solidFill>
            <a:srgbClr val="B07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43"/>
          <p:cNvSpPr/>
          <p:nvPr/>
        </p:nvSpPr>
        <p:spPr>
          <a:xfrm>
            <a:off x="4339029" y="2447479"/>
            <a:ext cx="0" cy="963294"/>
          </a:xfrm>
          <a:custGeom>
            <a:avLst/>
            <a:gdLst/>
            <a:ahLst/>
            <a:cxnLst/>
            <a:rect l="l" t="t" r="r" b="b"/>
            <a:pathLst>
              <a:path h="963295">
                <a:moveTo>
                  <a:pt x="0" y="0"/>
                </a:moveTo>
                <a:lnTo>
                  <a:pt x="0" y="963167"/>
                </a:lnTo>
              </a:path>
            </a:pathLst>
          </a:custGeom>
          <a:ln w="22859">
            <a:solidFill>
              <a:srgbClr val="B0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62"/>
          <p:cNvSpPr/>
          <p:nvPr/>
        </p:nvSpPr>
        <p:spPr>
          <a:xfrm>
            <a:off x="2721250" y="3378388"/>
            <a:ext cx="4151629" cy="855980"/>
          </a:xfrm>
          <a:custGeom>
            <a:avLst/>
            <a:gdLst/>
            <a:ahLst/>
            <a:cxnLst/>
            <a:rect l="l" t="t" r="r" b="b"/>
            <a:pathLst>
              <a:path w="4151629" h="855979">
                <a:moveTo>
                  <a:pt x="22860" y="832866"/>
                </a:moveTo>
                <a:lnTo>
                  <a:pt x="22860" y="0"/>
                </a:lnTo>
                <a:lnTo>
                  <a:pt x="0" y="0"/>
                </a:lnTo>
                <a:lnTo>
                  <a:pt x="0" y="850392"/>
                </a:lnTo>
                <a:lnTo>
                  <a:pt x="4572" y="855726"/>
                </a:lnTo>
                <a:lnTo>
                  <a:pt x="11429" y="855726"/>
                </a:lnTo>
                <a:lnTo>
                  <a:pt x="11430" y="832866"/>
                </a:lnTo>
                <a:lnTo>
                  <a:pt x="22860" y="832866"/>
                </a:lnTo>
                <a:close/>
              </a:path>
              <a:path w="4151629" h="855979">
                <a:moveTo>
                  <a:pt x="4139946" y="832866"/>
                </a:moveTo>
                <a:lnTo>
                  <a:pt x="11430" y="832866"/>
                </a:lnTo>
                <a:lnTo>
                  <a:pt x="22860" y="844296"/>
                </a:lnTo>
                <a:lnTo>
                  <a:pt x="22860" y="855726"/>
                </a:lnTo>
                <a:lnTo>
                  <a:pt x="4128516" y="855726"/>
                </a:lnTo>
                <a:lnTo>
                  <a:pt x="4128516" y="844296"/>
                </a:lnTo>
                <a:lnTo>
                  <a:pt x="4139946" y="832866"/>
                </a:lnTo>
                <a:close/>
              </a:path>
              <a:path w="4151629" h="855979">
                <a:moveTo>
                  <a:pt x="22860" y="855726"/>
                </a:moveTo>
                <a:lnTo>
                  <a:pt x="22860" y="844296"/>
                </a:lnTo>
                <a:lnTo>
                  <a:pt x="11430" y="832866"/>
                </a:lnTo>
                <a:lnTo>
                  <a:pt x="11429" y="855726"/>
                </a:lnTo>
                <a:lnTo>
                  <a:pt x="22860" y="855726"/>
                </a:lnTo>
                <a:close/>
              </a:path>
              <a:path w="4151629" h="855979">
                <a:moveTo>
                  <a:pt x="4151376" y="850392"/>
                </a:moveTo>
                <a:lnTo>
                  <a:pt x="4151376" y="0"/>
                </a:lnTo>
                <a:lnTo>
                  <a:pt x="4128516" y="0"/>
                </a:lnTo>
                <a:lnTo>
                  <a:pt x="4128516" y="832866"/>
                </a:lnTo>
                <a:lnTo>
                  <a:pt x="4139946" y="832866"/>
                </a:lnTo>
                <a:lnTo>
                  <a:pt x="4139946" y="855726"/>
                </a:lnTo>
                <a:lnTo>
                  <a:pt x="4146804" y="855726"/>
                </a:lnTo>
                <a:lnTo>
                  <a:pt x="4151376" y="850392"/>
                </a:lnTo>
                <a:close/>
              </a:path>
              <a:path w="4151629" h="855979">
                <a:moveTo>
                  <a:pt x="4139946" y="855726"/>
                </a:moveTo>
                <a:lnTo>
                  <a:pt x="4139946" y="832866"/>
                </a:lnTo>
                <a:lnTo>
                  <a:pt x="4128516" y="844296"/>
                </a:lnTo>
                <a:lnTo>
                  <a:pt x="4128516" y="855726"/>
                </a:lnTo>
                <a:lnTo>
                  <a:pt x="4139946" y="855726"/>
                </a:lnTo>
                <a:close/>
              </a:path>
            </a:pathLst>
          </a:custGeom>
          <a:solidFill>
            <a:srgbClr val="B07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8"/>
          <p:cNvSpPr/>
          <p:nvPr/>
        </p:nvSpPr>
        <p:spPr>
          <a:xfrm>
            <a:off x="2721250" y="1834704"/>
            <a:ext cx="4151629" cy="612775"/>
          </a:xfrm>
          <a:custGeom>
            <a:avLst/>
            <a:gdLst/>
            <a:ahLst/>
            <a:cxnLst/>
            <a:rect l="l" t="t" r="r" b="b"/>
            <a:pathLst>
              <a:path w="4151629" h="612775">
                <a:moveTo>
                  <a:pt x="4151376" y="612647"/>
                </a:moveTo>
                <a:lnTo>
                  <a:pt x="4151376" y="5334"/>
                </a:lnTo>
                <a:lnTo>
                  <a:pt x="4146804" y="0"/>
                </a:lnTo>
                <a:lnTo>
                  <a:pt x="4571" y="0"/>
                </a:lnTo>
                <a:lnTo>
                  <a:pt x="0" y="5334"/>
                </a:lnTo>
                <a:lnTo>
                  <a:pt x="0" y="612647"/>
                </a:lnTo>
                <a:lnTo>
                  <a:pt x="11430" y="612647"/>
                </a:lnTo>
                <a:lnTo>
                  <a:pt x="11430" y="22860"/>
                </a:lnTo>
                <a:lnTo>
                  <a:pt x="22860" y="11430"/>
                </a:lnTo>
                <a:lnTo>
                  <a:pt x="22860" y="22860"/>
                </a:lnTo>
                <a:lnTo>
                  <a:pt x="4128516" y="22860"/>
                </a:lnTo>
                <a:lnTo>
                  <a:pt x="4128516" y="11430"/>
                </a:lnTo>
                <a:lnTo>
                  <a:pt x="4139946" y="22860"/>
                </a:lnTo>
                <a:lnTo>
                  <a:pt x="4139946" y="612647"/>
                </a:lnTo>
                <a:lnTo>
                  <a:pt x="4151376" y="612647"/>
                </a:lnTo>
                <a:close/>
              </a:path>
              <a:path w="4151629" h="612775">
                <a:moveTo>
                  <a:pt x="22860" y="22860"/>
                </a:moveTo>
                <a:lnTo>
                  <a:pt x="22860" y="11430"/>
                </a:lnTo>
                <a:lnTo>
                  <a:pt x="11430" y="22860"/>
                </a:lnTo>
                <a:lnTo>
                  <a:pt x="22860" y="22860"/>
                </a:lnTo>
                <a:close/>
              </a:path>
              <a:path w="4151629" h="612775">
                <a:moveTo>
                  <a:pt x="22860" y="612647"/>
                </a:moveTo>
                <a:lnTo>
                  <a:pt x="22860" y="22860"/>
                </a:lnTo>
                <a:lnTo>
                  <a:pt x="11430" y="22860"/>
                </a:lnTo>
                <a:lnTo>
                  <a:pt x="11430" y="612647"/>
                </a:lnTo>
                <a:lnTo>
                  <a:pt x="22860" y="612647"/>
                </a:lnTo>
                <a:close/>
              </a:path>
              <a:path w="4151629" h="612775">
                <a:moveTo>
                  <a:pt x="4139946" y="22860"/>
                </a:moveTo>
                <a:lnTo>
                  <a:pt x="4128516" y="11430"/>
                </a:lnTo>
                <a:lnTo>
                  <a:pt x="4128516" y="22860"/>
                </a:lnTo>
                <a:lnTo>
                  <a:pt x="4139946" y="22860"/>
                </a:lnTo>
                <a:close/>
              </a:path>
              <a:path w="4151629" h="612775">
                <a:moveTo>
                  <a:pt x="4139946" y="612647"/>
                </a:moveTo>
                <a:lnTo>
                  <a:pt x="4139946" y="22860"/>
                </a:lnTo>
                <a:lnTo>
                  <a:pt x="4128516" y="22860"/>
                </a:lnTo>
                <a:lnTo>
                  <a:pt x="4128516" y="612647"/>
                </a:lnTo>
                <a:lnTo>
                  <a:pt x="4139946" y="612647"/>
                </a:lnTo>
                <a:close/>
              </a:path>
            </a:pathLst>
          </a:custGeom>
          <a:solidFill>
            <a:srgbClr val="B07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37"/>
          <p:cNvSpPr/>
          <p:nvPr/>
        </p:nvSpPr>
        <p:spPr>
          <a:xfrm>
            <a:off x="6861449" y="2415094"/>
            <a:ext cx="0" cy="963294"/>
          </a:xfrm>
          <a:custGeom>
            <a:avLst/>
            <a:gdLst/>
            <a:ahLst/>
            <a:cxnLst/>
            <a:rect l="l" t="t" r="r" b="b"/>
            <a:pathLst>
              <a:path h="963295">
                <a:moveTo>
                  <a:pt x="0" y="0"/>
                </a:moveTo>
                <a:lnTo>
                  <a:pt x="0" y="963167"/>
                </a:lnTo>
              </a:path>
            </a:pathLst>
          </a:custGeom>
          <a:ln w="22859">
            <a:solidFill>
              <a:srgbClr val="B076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20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7800" y="1752600"/>
            <a:ext cx="6400800" cy="4495800"/>
          </a:xfrm>
        </p:spPr>
        <p:txBody>
          <a:bodyPr>
            <a:normAutofit fontScale="400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 </a:t>
            </a:r>
            <a:endParaRPr lang="en-US" sz="6400" dirty="0">
              <a:solidFill>
                <a:schemeClr val="tx1"/>
              </a:solidFill>
            </a:endParaRPr>
          </a:p>
          <a:p>
            <a:pPr algn="l"/>
            <a:r>
              <a:rPr lang="en-US" sz="4400" b="1" dirty="0" smtClean="0">
                <a:solidFill>
                  <a:schemeClr val="tx1"/>
                </a:solidFill>
              </a:rPr>
              <a:t>Be </a:t>
            </a:r>
            <a:r>
              <a:rPr lang="en-US" sz="4400" b="1" dirty="0">
                <a:solidFill>
                  <a:schemeClr val="tx1"/>
                </a:solidFill>
              </a:rPr>
              <a:t>prepared with all necessary materials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tx1"/>
                </a:solidFill>
              </a:rPr>
              <a:t>White rag – floor testing</a:t>
            </a:r>
            <a:endParaRPr lang="en-US" i="1" dirty="0">
              <a:solidFill>
                <a:schemeClr val="tx1"/>
              </a:solidFill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tx1"/>
                </a:solidFill>
              </a:rPr>
              <a:t>Blue cleaning rags – touch ups</a:t>
            </a:r>
            <a:endParaRPr lang="en-US" i="1" dirty="0">
              <a:solidFill>
                <a:schemeClr val="tx1"/>
              </a:solidFill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tx1"/>
                </a:solidFill>
              </a:rPr>
              <a:t>Dish soap – touch ups</a:t>
            </a:r>
            <a:endParaRPr lang="en-US" i="1" dirty="0">
              <a:solidFill>
                <a:schemeClr val="tx1"/>
              </a:solidFill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tx1"/>
                </a:solidFill>
              </a:rPr>
              <a:t>Yellow microfiber rag – flat panel TVs</a:t>
            </a:r>
            <a:endParaRPr lang="en-US" i="1" dirty="0">
              <a:solidFill>
                <a:schemeClr val="tx1"/>
              </a:solidFill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tx1"/>
                </a:solidFill>
              </a:rPr>
              <a:t>Lint roller – bedding; floors</a:t>
            </a:r>
            <a:endParaRPr lang="en-US" i="1" dirty="0">
              <a:solidFill>
                <a:schemeClr val="tx1"/>
              </a:solidFill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tx1"/>
                </a:solidFill>
              </a:rPr>
              <a:t>Flexible dusting wand – touch ups</a:t>
            </a:r>
            <a:endParaRPr lang="en-US" i="1" dirty="0">
              <a:solidFill>
                <a:schemeClr val="tx1"/>
              </a:solidFill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tx1"/>
                </a:solidFill>
              </a:rPr>
              <a:t>Gloves – glassware; toilet</a:t>
            </a:r>
            <a:endParaRPr lang="en-US" i="1" dirty="0">
              <a:solidFill>
                <a:schemeClr val="tx1"/>
              </a:solidFill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tx1"/>
                </a:solidFill>
              </a:rPr>
              <a:t>Amenities </a:t>
            </a:r>
            <a:r>
              <a:rPr lang="en-US" sz="4000" i="1" dirty="0" smtClean="0">
                <a:solidFill>
                  <a:schemeClr val="tx1"/>
                </a:solidFill>
              </a:rPr>
              <a:t>(if necessary)</a:t>
            </a:r>
            <a:endParaRPr lang="en-US" i="1" dirty="0">
              <a:solidFill>
                <a:schemeClr val="tx1"/>
              </a:solidFill>
            </a:endParaRPr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Inspect </a:t>
            </a:r>
            <a:r>
              <a:rPr lang="en-US" sz="4400" dirty="0">
                <a:solidFill>
                  <a:schemeClr val="tx1"/>
                </a:solidFill>
              </a:rPr>
              <a:t>High – Middle – Low</a:t>
            </a:r>
            <a:endParaRPr lang="en-US" sz="2800" dirty="0">
              <a:solidFill>
                <a:schemeClr val="tx1"/>
              </a:solidFill>
            </a:endParaRPr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Follow one wall around entire unit</a:t>
            </a:r>
            <a:endParaRPr lang="en-US" sz="2800" dirty="0">
              <a:solidFill>
                <a:schemeClr val="tx1"/>
              </a:solidFill>
            </a:endParaRPr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Look at and touch all surfaces</a:t>
            </a:r>
            <a:endParaRPr lang="en-US" sz="2800" dirty="0">
              <a:solidFill>
                <a:schemeClr val="tx1"/>
              </a:solidFill>
            </a:endParaRPr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Wear gloves when handling glassware</a:t>
            </a:r>
            <a:endParaRPr lang="en-US" sz="2800" dirty="0">
              <a:solidFill>
                <a:schemeClr val="tx1"/>
              </a:solidFill>
            </a:endParaRPr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Use flexible duster or step stool to reach high places</a:t>
            </a:r>
            <a:endParaRPr lang="en-US" sz="2800" dirty="0">
              <a:solidFill>
                <a:schemeClr val="tx1"/>
              </a:solidFill>
            </a:endParaRPr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Move </a:t>
            </a:r>
            <a:r>
              <a:rPr lang="en-US" sz="4400" dirty="0">
                <a:solidFill>
                  <a:schemeClr val="tx1"/>
                </a:solidFill>
              </a:rPr>
              <a:t>quickly within the </a:t>
            </a:r>
            <a:r>
              <a:rPr lang="en-US" sz="4400" dirty="0" smtClean="0">
                <a:solidFill>
                  <a:schemeClr val="tx1"/>
                </a:solidFill>
              </a:rPr>
              <a:t>unit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</a:rPr>
              <a:t>Complete </a:t>
            </a:r>
            <a:r>
              <a:rPr lang="en-US" sz="4400" dirty="0">
                <a:solidFill>
                  <a:schemeClr val="tx1"/>
                </a:solidFill>
              </a:rPr>
              <a:t>unit in allotted time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400300" y="863044"/>
            <a:ext cx="4191000" cy="8413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Unit Inspection Checklist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70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260091"/>
            <a:ext cx="4419600" cy="286512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Hallway area clean and order free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Surfaces are dirt and dust free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Fixtures and décor are clean placed accordingly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Steps, walkways and entry mat (if applicable) are clean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Safety hazards (if any) identified and reported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object 14"/>
          <p:cNvSpPr/>
          <p:nvPr/>
        </p:nvSpPr>
        <p:spPr>
          <a:xfrm>
            <a:off x="609600" y="2104643"/>
            <a:ext cx="2794254" cy="408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/>
          <p:cNvSpPr/>
          <p:nvPr/>
        </p:nvSpPr>
        <p:spPr>
          <a:xfrm>
            <a:off x="609600" y="2513075"/>
            <a:ext cx="2794254" cy="963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/>
          <p:cNvSpPr/>
          <p:nvPr/>
        </p:nvSpPr>
        <p:spPr>
          <a:xfrm>
            <a:off x="609600" y="3476243"/>
            <a:ext cx="2794254" cy="963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1"/>
          <p:cNvSpPr/>
          <p:nvPr/>
        </p:nvSpPr>
        <p:spPr>
          <a:xfrm>
            <a:off x="609600" y="4439410"/>
            <a:ext cx="2794254" cy="844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838200"/>
            <a:ext cx="5109865" cy="8413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Step 1:  Entrance Presentation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420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5073" y="2304705"/>
            <a:ext cx="4419600" cy="286512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All surfaces clean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Odor free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Sink and faucet shiny and clean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Appliances are clean and working order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Countertops clean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Coffee presentation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Kitchen set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WG note pad and pen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Safety hazards (if any) identified and reported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838200"/>
            <a:ext cx="5109865" cy="8413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Step 2:  Kitchen</a:t>
            </a:r>
            <a:endParaRPr lang="en-US" sz="2800" b="1" dirty="0"/>
          </a:p>
        </p:txBody>
      </p:sp>
      <p:sp>
        <p:nvSpPr>
          <p:cNvPr id="9" name="object 15"/>
          <p:cNvSpPr/>
          <p:nvPr/>
        </p:nvSpPr>
        <p:spPr>
          <a:xfrm>
            <a:off x="367977" y="2100489"/>
            <a:ext cx="4197096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/>
          <p:cNvSpPr/>
          <p:nvPr/>
        </p:nvSpPr>
        <p:spPr>
          <a:xfrm>
            <a:off x="367977" y="2508921"/>
            <a:ext cx="4197096" cy="963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/>
          <p:cNvSpPr/>
          <p:nvPr/>
        </p:nvSpPr>
        <p:spPr>
          <a:xfrm>
            <a:off x="367977" y="3472089"/>
            <a:ext cx="4197096" cy="963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2"/>
          <p:cNvSpPr/>
          <p:nvPr/>
        </p:nvSpPr>
        <p:spPr>
          <a:xfrm>
            <a:off x="367977" y="4435256"/>
            <a:ext cx="4197096" cy="844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86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2260091"/>
            <a:ext cx="4419600" cy="221672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Floral décor is centered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Surfaces are dirt and dust free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Chairs are clean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Lighting and fixtures 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Safety hazards (if any) identified and reported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838200"/>
            <a:ext cx="5109865" cy="8413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Step 3:  Dining and Wet Bar Area </a:t>
            </a:r>
            <a:endParaRPr lang="en-US" sz="2800" b="1" dirty="0"/>
          </a:p>
        </p:txBody>
      </p:sp>
      <p:sp>
        <p:nvSpPr>
          <p:cNvPr id="9" name="object 14"/>
          <p:cNvSpPr/>
          <p:nvPr/>
        </p:nvSpPr>
        <p:spPr>
          <a:xfrm>
            <a:off x="990600" y="2142050"/>
            <a:ext cx="2445257" cy="408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/>
          <p:cNvSpPr/>
          <p:nvPr/>
        </p:nvSpPr>
        <p:spPr>
          <a:xfrm>
            <a:off x="990600" y="2550482"/>
            <a:ext cx="2445257" cy="963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/>
          <p:cNvSpPr/>
          <p:nvPr/>
        </p:nvSpPr>
        <p:spPr>
          <a:xfrm>
            <a:off x="990600" y="3513650"/>
            <a:ext cx="2445257" cy="963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1"/>
          <p:cNvSpPr/>
          <p:nvPr/>
        </p:nvSpPr>
        <p:spPr>
          <a:xfrm>
            <a:off x="990600" y="4476817"/>
            <a:ext cx="2445257" cy="844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86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524</Words>
  <Application>Microsoft Office PowerPoint</Application>
  <PresentationFormat>On-screen Show (4:3)</PresentationFormat>
  <Paragraphs>110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WESTGATE RESORTS</vt:lpstr>
      <vt:lpstr>Focus</vt:lpstr>
      <vt:lpstr>   </vt:lpstr>
      <vt:lpstr>PowerPoint Presentation</vt:lpstr>
      <vt:lpstr>Unit Inspection Process</vt:lpstr>
      <vt:lpstr>Unit Inspection Checklist</vt:lpstr>
      <vt:lpstr>Step 1:  Entrance Presentation </vt:lpstr>
      <vt:lpstr>Step 2:  Kitchen</vt:lpstr>
      <vt:lpstr>Step 3:  Dining and Wet Bar Area </vt:lpstr>
      <vt:lpstr>Step 4:  Living Room and Balcony Areas</vt:lpstr>
      <vt:lpstr>Step 5:  Bedroom </vt:lpstr>
      <vt:lpstr>Step 6:  Bathroom</vt:lpstr>
      <vt:lpstr>Step 7:  Laundry Area</vt:lpstr>
    </vt:vector>
  </TitlesOfParts>
  <Company>Westgate Resorts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WESTGATE RESORTS</dc:title>
  <dc:creator>rodrigjo</dc:creator>
  <cp:lastModifiedBy>rodrigjo</cp:lastModifiedBy>
  <cp:revision>15</cp:revision>
  <cp:lastPrinted>2018-01-31T17:39:35Z</cp:lastPrinted>
  <dcterms:created xsi:type="dcterms:W3CDTF">2018-01-30T14:57:34Z</dcterms:created>
  <dcterms:modified xsi:type="dcterms:W3CDTF">2018-01-31T20:51:35Z</dcterms:modified>
</cp:coreProperties>
</file>