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240"/>
      </p:cViewPr>
      <p:guideLst>
        <p:guide orient="horz" pos="2160"/>
        <p:guide pos="2880"/>
      </p:guideLst>
    </p:cSldViewPr>
  </p:slideViewPr>
  <p:outlineViewPr>
    <p:cViewPr>
      <p:scale>
        <a:sx n="33" d="100"/>
        <a:sy n="33" d="100"/>
      </p:scale>
      <p:origin x="66" y="565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ltLang="ja-JP"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ja-JP"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CC37AC8-E900-4B96-BD20-39ACE9C0E2ED}" type="datetimeFigureOut">
              <a:rPr kumimoji="1" lang="ja-JP" altLang="en-US" smtClean="0"/>
              <a:pPr/>
              <a:t>2019/9/18</a:t>
            </a:fld>
            <a:endParaRPr kumimoji="1" lang="ja-JP" alt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CF02F76-38E8-40B0-8C58-53A945DAAAA0}" type="slidenum">
              <a:rPr kumimoji="1" lang="ja-JP" altLang="en-US" smtClean="0"/>
              <a:pPr/>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ja-JP"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4" name="Date Placeholder 3"/>
          <p:cNvSpPr>
            <a:spLocks noGrp="1"/>
          </p:cNvSpPr>
          <p:nvPr>
            <p:ph type="dt" sz="half" idx="10"/>
          </p:nvPr>
        </p:nvSpPr>
        <p:spPr/>
        <p:txBody>
          <a:bodyPr/>
          <a:lstStyle/>
          <a:p>
            <a:fld id="{4CC37AC8-E900-4B96-BD20-39ACE9C0E2ED}" type="datetimeFigureOut">
              <a:rPr kumimoji="1" lang="ja-JP" altLang="en-US" smtClean="0"/>
              <a:pPr/>
              <a:t>2019/9/18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F02F76-38E8-40B0-8C58-53A945DAAAA0}"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ltLang="ja-JP"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4" name="Date Placeholder 3"/>
          <p:cNvSpPr>
            <a:spLocks noGrp="1"/>
          </p:cNvSpPr>
          <p:nvPr>
            <p:ph type="dt" sz="half" idx="10"/>
          </p:nvPr>
        </p:nvSpPr>
        <p:spPr/>
        <p:txBody>
          <a:bodyPr/>
          <a:lstStyle/>
          <a:p>
            <a:fld id="{4CC37AC8-E900-4B96-BD20-39ACE9C0E2ED}" type="datetimeFigureOut">
              <a:rPr kumimoji="1" lang="ja-JP" altLang="en-US" smtClean="0"/>
              <a:pPr/>
              <a:t>2019/9/18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CF02F76-38E8-40B0-8C58-53A945DAAAA0}"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ja-JP"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7" name="Date Placeholder 6"/>
          <p:cNvSpPr>
            <a:spLocks noGrp="1"/>
          </p:cNvSpPr>
          <p:nvPr>
            <p:ph type="dt" sz="half" idx="14"/>
          </p:nvPr>
        </p:nvSpPr>
        <p:spPr/>
        <p:txBody>
          <a:bodyPr rtlCol="0"/>
          <a:lstStyle/>
          <a:p>
            <a:fld id="{4CC37AC8-E900-4B96-BD20-39ACE9C0E2ED}" type="datetimeFigureOut">
              <a:rPr kumimoji="1" lang="ja-JP" altLang="en-US" smtClean="0"/>
              <a:pPr/>
              <a:t>2019/9/18</a:t>
            </a:fld>
            <a:endParaRPr kumimoji="1" lang="ja-JP" altLang="en-US"/>
          </a:p>
        </p:txBody>
      </p:sp>
      <p:sp>
        <p:nvSpPr>
          <p:cNvPr id="9" name="Slide Number Placeholder 8"/>
          <p:cNvSpPr>
            <a:spLocks noGrp="1"/>
          </p:cNvSpPr>
          <p:nvPr>
            <p:ph type="sldNum" sz="quarter" idx="15"/>
          </p:nvPr>
        </p:nvSpPr>
        <p:spPr/>
        <p:txBody>
          <a:bodyPr rtlCol="0"/>
          <a:lstStyle/>
          <a:p>
            <a:fld id="{9CF02F76-38E8-40B0-8C58-53A945DAAAA0}" type="slidenum">
              <a:rPr kumimoji="1" lang="ja-JP" altLang="en-US" smtClean="0"/>
              <a:pPr/>
              <a:t>‹#›</a:t>
            </a:fld>
            <a:endParaRPr kumimoji="1" lang="ja-JP" altLang="en-US"/>
          </a:p>
        </p:txBody>
      </p:sp>
      <p:sp>
        <p:nvSpPr>
          <p:cNvPr id="10" name="Footer Placeholder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ltLang="ja-JP"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ja-JP"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CC37AC8-E900-4B96-BD20-39ACE9C0E2ED}" type="datetimeFigureOut">
              <a:rPr kumimoji="1" lang="ja-JP" altLang="en-US" smtClean="0"/>
              <a:pPr/>
              <a:t>2019/9/18</a:t>
            </a:fld>
            <a:endParaRPr kumimoji="1" lang="ja-JP" alt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CF02F76-38E8-40B0-8C58-53A945DAAAA0}" type="slidenum">
              <a:rPr kumimoji="1" lang="ja-JP" altLang="en-US" smtClean="0"/>
              <a:pPr/>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ja-JP" smtClean="0"/>
              <a:t>Click to edit Master title style</a:t>
            </a:r>
            <a:endParaRPr kumimoji="0" lang="en-US"/>
          </a:p>
        </p:txBody>
      </p:sp>
      <p:sp>
        <p:nvSpPr>
          <p:cNvPr id="5" name="Date Placeholder 4"/>
          <p:cNvSpPr>
            <a:spLocks noGrp="1"/>
          </p:cNvSpPr>
          <p:nvPr>
            <p:ph type="dt" sz="half" idx="10"/>
          </p:nvPr>
        </p:nvSpPr>
        <p:spPr/>
        <p:txBody>
          <a:bodyPr/>
          <a:lstStyle/>
          <a:p>
            <a:fld id="{4CC37AC8-E900-4B96-BD20-39ACE9C0E2ED}" type="datetimeFigureOut">
              <a:rPr kumimoji="1" lang="ja-JP" altLang="en-US" smtClean="0"/>
              <a:pPr/>
              <a:t>2019/9/18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CF02F76-38E8-40B0-8C58-53A945DAAAA0}" type="slidenum">
              <a:rPr kumimoji="1" lang="ja-JP" altLang="en-US" smtClean="0"/>
              <a:pPr/>
              <a:t>‹#›</a:t>
            </a:fld>
            <a:endParaRPr kumimoji="1" lang="ja-JP" alt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ltLang="ja-JP" smtClean="0"/>
              <a:t>Click to edit Master title style</a:t>
            </a:r>
            <a:endParaRPr kumimoji="0" lang="en-US"/>
          </a:p>
        </p:txBody>
      </p:sp>
      <p:sp>
        <p:nvSpPr>
          <p:cNvPr id="7" name="Date Placeholder 6"/>
          <p:cNvSpPr>
            <a:spLocks noGrp="1"/>
          </p:cNvSpPr>
          <p:nvPr>
            <p:ph type="dt" sz="half" idx="10"/>
          </p:nvPr>
        </p:nvSpPr>
        <p:spPr/>
        <p:txBody>
          <a:bodyPr/>
          <a:lstStyle/>
          <a:p>
            <a:fld id="{4CC37AC8-E900-4B96-BD20-39ACE9C0E2ED}" type="datetimeFigureOut">
              <a:rPr kumimoji="1" lang="ja-JP" altLang="en-US" smtClean="0"/>
              <a:pPr/>
              <a:t>2019/9/18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CF02F76-38E8-40B0-8C58-53A945DAAAA0}" type="slidenum">
              <a:rPr kumimoji="1" lang="ja-JP" altLang="en-US" smtClean="0"/>
              <a:pPr/>
              <a:t>‹#›</a:t>
            </a:fld>
            <a:endParaRPr kumimoji="1" lang="ja-JP" alt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ja-JP"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ltLang="ja-JP"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ja-JP" smtClean="0"/>
              <a:t>Click to edit Master title style</a:t>
            </a:r>
            <a:endParaRPr kumimoji="0" lang="en-US"/>
          </a:p>
        </p:txBody>
      </p:sp>
      <p:sp>
        <p:nvSpPr>
          <p:cNvPr id="6" name="Date Placeholder 5"/>
          <p:cNvSpPr>
            <a:spLocks noGrp="1"/>
          </p:cNvSpPr>
          <p:nvPr>
            <p:ph type="dt" sz="half" idx="10"/>
          </p:nvPr>
        </p:nvSpPr>
        <p:spPr/>
        <p:txBody>
          <a:bodyPr rtlCol="0"/>
          <a:lstStyle/>
          <a:p>
            <a:fld id="{4CC37AC8-E900-4B96-BD20-39ACE9C0E2ED}" type="datetimeFigureOut">
              <a:rPr kumimoji="1" lang="ja-JP" altLang="en-US" smtClean="0"/>
              <a:pPr/>
              <a:t>2019/9/18</a:t>
            </a:fld>
            <a:endParaRPr kumimoji="1" lang="ja-JP" altLang="en-US"/>
          </a:p>
        </p:txBody>
      </p:sp>
      <p:sp>
        <p:nvSpPr>
          <p:cNvPr id="7" name="Slide Number Placeholder 6"/>
          <p:cNvSpPr>
            <a:spLocks noGrp="1"/>
          </p:cNvSpPr>
          <p:nvPr>
            <p:ph type="sldNum" sz="quarter" idx="11"/>
          </p:nvPr>
        </p:nvSpPr>
        <p:spPr/>
        <p:txBody>
          <a:bodyPr rtlCol="0"/>
          <a:lstStyle/>
          <a:p>
            <a:fld id="{9CF02F76-38E8-40B0-8C58-53A945DAAAA0}" type="slidenum">
              <a:rPr kumimoji="1" lang="ja-JP" altLang="en-US" smtClean="0"/>
              <a:pPr/>
              <a:t>‹#›</a:t>
            </a:fld>
            <a:endParaRPr kumimoji="1" lang="ja-JP" altLang="en-US"/>
          </a:p>
        </p:txBody>
      </p:sp>
      <p:sp>
        <p:nvSpPr>
          <p:cNvPr id="8" name="Footer Placeholder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37AC8-E900-4B96-BD20-39ACE9C0E2ED}" type="datetimeFigureOut">
              <a:rPr kumimoji="1" lang="ja-JP" altLang="en-US" smtClean="0"/>
              <a:pPr/>
              <a:t>2019/9/18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CF02F76-38E8-40B0-8C58-53A945DAAAA0}"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ltLang="ja-JP"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ltLang="ja-JP"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ltLang="ja-JP" smtClean="0"/>
              <a:t>Click to edit Master text styles</a:t>
            </a:r>
          </a:p>
          <a:p>
            <a:pPr lvl="1" eaLnBrk="1" latinLnBrk="0" hangingPunct="1"/>
            <a:r>
              <a:rPr lang="en-US" altLang="ja-JP" smtClean="0"/>
              <a:t>Second level</a:t>
            </a:r>
          </a:p>
          <a:p>
            <a:pPr lvl="2" eaLnBrk="1" latinLnBrk="0" hangingPunct="1"/>
            <a:r>
              <a:rPr lang="en-US" altLang="ja-JP" smtClean="0"/>
              <a:t>Third level</a:t>
            </a:r>
          </a:p>
          <a:p>
            <a:pPr lvl="3" eaLnBrk="1" latinLnBrk="0" hangingPunct="1"/>
            <a:r>
              <a:rPr lang="en-US" altLang="ja-JP" smtClean="0"/>
              <a:t>Fourth level</a:t>
            </a:r>
          </a:p>
          <a:p>
            <a:pPr lvl="4" eaLnBrk="1" latinLnBrk="0" hangingPunct="1"/>
            <a:r>
              <a:rPr lang="en-US" altLang="ja-JP" smtClean="0"/>
              <a:t>Fifth level</a:t>
            </a:r>
            <a:endParaRPr kumimoji="0" lang="en-US"/>
          </a:p>
        </p:txBody>
      </p:sp>
      <p:sp>
        <p:nvSpPr>
          <p:cNvPr id="21" name="Date Placeholder 20"/>
          <p:cNvSpPr>
            <a:spLocks noGrp="1"/>
          </p:cNvSpPr>
          <p:nvPr>
            <p:ph type="dt" sz="half" idx="14"/>
          </p:nvPr>
        </p:nvSpPr>
        <p:spPr/>
        <p:txBody>
          <a:bodyPr rtlCol="0"/>
          <a:lstStyle/>
          <a:p>
            <a:fld id="{4CC37AC8-E900-4B96-BD20-39ACE9C0E2ED}" type="datetimeFigureOut">
              <a:rPr kumimoji="1" lang="ja-JP" altLang="en-US" smtClean="0"/>
              <a:pPr/>
              <a:t>2019/9/18</a:t>
            </a:fld>
            <a:endParaRPr kumimoji="1" lang="ja-JP" altLang="en-US"/>
          </a:p>
        </p:txBody>
      </p:sp>
      <p:sp>
        <p:nvSpPr>
          <p:cNvPr id="22" name="Slide Number Placeholder 21"/>
          <p:cNvSpPr>
            <a:spLocks noGrp="1"/>
          </p:cNvSpPr>
          <p:nvPr>
            <p:ph type="sldNum" sz="quarter" idx="15"/>
          </p:nvPr>
        </p:nvSpPr>
        <p:spPr/>
        <p:txBody>
          <a:bodyPr rtlCol="0"/>
          <a:lstStyle/>
          <a:p>
            <a:fld id="{9CF02F76-38E8-40B0-8C58-53A945DAAAA0}" type="slidenum">
              <a:rPr kumimoji="1" lang="ja-JP" altLang="en-US" smtClean="0"/>
              <a:pPr/>
              <a:t>‹#›</a:t>
            </a:fld>
            <a:endParaRPr kumimoji="1" lang="ja-JP" altLang="en-US"/>
          </a:p>
        </p:txBody>
      </p:sp>
      <p:sp>
        <p:nvSpPr>
          <p:cNvPr id="23" name="Footer Placeholder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ltLang="ja-JP"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ltLang="ja-JP"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ltLang="ja-JP"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CC37AC8-E900-4B96-BD20-39ACE9C0E2ED}" type="datetimeFigureOut">
              <a:rPr kumimoji="1" lang="ja-JP" altLang="en-US" smtClean="0"/>
              <a:pPr/>
              <a:t>2019/9/18</a:t>
            </a:fld>
            <a:endParaRPr kumimoji="1" lang="ja-JP" altLang="en-US"/>
          </a:p>
        </p:txBody>
      </p:sp>
      <p:sp>
        <p:nvSpPr>
          <p:cNvPr id="18" name="Slide Number Placeholder 17"/>
          <p:cNvSpPr>
            <a:spLocks noGrp="1"/>
          </p:cNvSpPr>
          <p:nvPr>
            <p:ph type="sldNum" sz="quarter" idx="11"/>
          </p:nvPr>
        </p:nvSpPr>
        <p:spPr/>
        <p:txBody>
          <a:bodyPr rtlCol="0"/>
          <a:lstStyle/>
          <a:p>
            <a:fld id="{9CF02F76-38E8-40B0-8C58-53A945DAAAA0}" type="slidenum">
              <a:rPr kumimoji="1" lang="ja-JP" altLang="en-US" smtClean="0"/>
              <a:pPr/>
              <a:t>‹#›</a:t>
            </a:fld>
            <a:endParaRPr kumimoji="1" lang="ja-JP" altLang="en-US"/>
          </a:p>
        </p:txBody>
      </p:sp>
      <p:sp>
        <p:nvSpPr>
          <p:cNvPr id="21" name="Footer Placeholder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ltLang="ja-JP"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ltLang="ja-JP" smtClean="0"/>
              <a:t>Click to edit Master text styles</a:t>
            </a:r>
          </a:p>
          <a:p>
            <a:pPr lvl="1" eaLnBrk="1" latinLnBrk="0" hangingPunct="1"/>
            <a:r>
              <a:rPr kumimoji="0" lang="en-US" altLang="ja-JP" smtClean="0"/>
              <a:t>Second level</a:t>
            </a:r>
          </a:p>
          <a:p>
            <a:pPr lvl="2" eaLnBrk="1" latinLnBrk="0" hangingPunct="1"/>
            <a:r>
              <a:rPr kumimoji="0" lang="en-US" altLang="ja-JP" smtClean="0"/>
              <a:t>Third level</a:t>
            </a:r>
          </a:p>
          <a:p>
            <a:pPr lvl="3" eaLnBrk="1" latinLnBrk="0" hangingPunct="1"/>
            <a:r>
              <a:rPr kumimoji="0" lang="en-US" altLang="ja-JP" smtClean="0"/>
              <a:t>Fourth level</a:t>
            </a:r>
          </a:p>
          <a:p>
            <a:pPr lvl="4" eaLnBrk="1" latinLnBrk="0" hangingPunct="1"/>
            <a:r>
              <a:rPr kumimoji="0" lang="en-US" altLang="ja-JP"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CC37AC8-E900-4B96-BD20-39ACE9C0E2ED}" type="datetimeFigureOut">
              <a:rPr kumimoji="1" lang="ja-JP" altLang="en-US" smtClean="0"/>
              <a:pPr/>
              <a:t>2019/9/18</a:t>
            </a:fld>
            <a:endParaRPr kumimoji="1" lang="ja-JP" alt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F02F76-38E8-40B0-8C58-53A945DAAAA0}"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07504"/>
            <a:ext cx="8134672" cy="3312368"/>
          </a:xfrm>
        </p:spPr>
        <p:txBody>
          <a:bodyPr>
            <a:normAutofit/>
          </a:bodyPr>
          <a:lstStyle/>
          <a:p>
            <a:pPr algn="ctr"/>
            <a:r>
              <a:rPr kumimoji="1" lang="en-US" altLang="ja-JP" sz="5400" b="1" dirty="0" smtClean="0">
                <a:latin typeface="Batang" pitchFamily="18" charset="-127"/>
                <a:ea typeface="Batang" pitchFamily="18" charset="-127"/>
              </a:rPr>
              <a:t>GUI </a:t>
            </a:r>
            <a:br>
              <a:rPr kumimoji="1" lang="en-US" altLang="ja-JP" sz="5400" b="1" dirty="0" smtClean="0">
                <a:latin typeface="Batang" pitchFamily="18" charset="-127"/>
                <a:ea typeface="Batang" pitchFamily="18" charset="-127"/>
              </a:rPr>
            </a:br>
            <a:r>
              <a:rPr kumimoji="1" lang="en-US" altLang="ja-JP" sz="5400" b="1" dirty="0" smtClean="0">
                <a:latin typeface="Batang" pitchFamily="18" charset="-127"/>
                <a:ea typeface="Batang" pitchFamily="18" charset="-127"/>
              </a:rPr>
              <a:t>PRESENTATION</a:t>
            </a:r>
            <a:endParaRPr kumimoji="1" lang="ja-JP" altLang="en-US" sz="5400" b="1">
              <a:latin typeface="Batang" pitchFamily="18" charset="-127"/>
              <a:ea typeface="Batang" pitchFamily="18" charset="-127"/>
            </a:endParaRPr>
          </a:p>
        </p:txBody>
      </p:sp>
      <p:sp>
        <p:nvSpPr>
          <p:cNvPr id="3" name="Subtitle 2"/>
          <p:cNvSpPr>
            <a:spLocks noGrp="1"/>
          </p:cNvSpPr>
          <p:nvPr>
            <p:ph type="subTitle" idx="1"/>
          </p:nvPr>
        </p:nvSpPr>
        <p:spPr>
          <a:xfrm>
            <a:off x="5943600" y="5981700"/>
            <a:ext cx="6400800" cy="1752600"/>
          </a:xfrm>
        </p:spPr>
        <p:txBody>
          <a:bodyPr>
            <a:normAutofit/>
          </a:bodyPr>
          <a:lstStyle/>
          <a:p>
            <a:r>
              <a:rPr kumimoji="1" lang="en-US" altLang="ja-JP" sz="1800" dirty="0" smtClean="0">
                <a:solidFill>
                  <a:schemeClr val="tx2">
                    <a:lumMod val="75000"/>
                  </a:schemeClr>
                </a:solidFill>
                <a:latin typeface="Cambria Math" pitchFamily="18" charset="0"/>
                <a:ea typeface="Cambria Math" pitchFamily="18" charset="0"/>
              </a:rPr>
              <a:t>Presented By : Kailas Landge</a:t>
            </a:r>
            <a:endParaRPr kumimoji="1" lang="ja-JP" altLang="en-US" sz="1800">
              <a:solidFill>
                <a:schemeClr val="tx2">
                  <a:lumMod val="75000"/>
                </a:schemeClr>
              </a:solidFill>
              <a:latin typeface="Cambria Math"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kumimoji="1" lang="en-US" altLang="ja-JP" dirty="0" smtClean="0"/>
              <a:t>Signup error massages</a:t>
            </a:r>
            <a:endParaRPr kumimoji="1" lang="ja-JP" alt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79512" y="1340768"/>
            <a:ext cx="8640960" cy="5328591"/>
          </a:xfrm>
          <a:prstGeom prst="rect">
            <a:avLst/>
          </a:prstGeom>
          <a:noFill/>
          <a:ln w="9525">
            <a:noFill/>
            <a:miter lim="800000"/>
            <a:headEnd/>
            <a:tailEnd/>
          </a:ln>
        </p:spPr>
      </p:pic>
      <p:cxnSp>
        <p:nvCxnSpPr>
          <p:cNvPr id="5" name="Elbow Connector 4"/>
          <p:cNvCxnSpPr/>
          <p:nvPr/>
        </p:nvCxnSpPr>
        <p:spPr>
          <a:xfrm>
            <a:off x="5076056" y="3429000"/>
            <a:ext cx="1152128"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flipV="1">
            <a:off x="5004048" y="4293096"/>
            <a:ext cx="1368152"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444208" y="40770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1628800"/>
            <a:ext cx="7467600" cy="4873752"/>
          </a:xfrm>
        </p:spPr>
        <p:txBody>
          <a:bodyPr>
            <a:normAutofit/>
          </a:bodyPr>
          <a:lstStyle/>
          <a:p>
            <a:pPr marL="457200" indent="-457200">
              <a:buFont typeface="+mj-lt"/>
              <a:buAutoNum type="arabicPeriod"/>
            </a:pPr>
            <a:r>
              <a:rPr lang="en-US" altLang="ja-JP" sz="2000" dirty="0" smtClean="0">
                <a:latin typeface="Times New Roman" pitchFamily="18" charset="0"/>
                <a:cs typeface="Times New Roman" pitchFamily="18" charset="0"/>
              </a:rPr>
              <a:t>Error messages all showing in small font size with red color and display in field level so user can easily identify  what is wrong</a:t>
            </a:r>
            <a:endParaRPr kumimoji="1" lang="ja-JP" altLang="en-US" sz="20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432048"/>
          </a:xfrm>
        </p:spPr>
        <p:txBody>
          <a:bodyPr>
            <a:normAutofit fontScale="90000"/>
          </a:bodyPr>
          <a:lstStyle/>
          <a:p>
            <a:pPr algn="ctr"/>
            <a:r>
              <a:rPr lang="en-US" altLang="ja-JP" dirty="0" smtClean="0"/>
              <a:t>h</a:t>
            </a:r>
            <a:r>
              <a:rPr kumimoji="1" lang="en-US" altLang="ja-JP" dirty="0" smtClean="0"/>
              <a:t>ome screen </a:t>
            </a:r>
            <a:endParaRPr kumimoji="1" lang="ja-JP" alt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0" y="692696"/>
            <a:ext cx="8856760" cy="6165304"/>
          </a:xfrm>
          <a:prstGeom prst="rect">
            <a:avLst/>
          </a:prstGeom>
          <a:noFill/>
          <a:ln w="9525">
            <a:noFill/>
            <a:miter lim="800000"/>
            <a:headEnd/>
            <a:tailEnd/>
          </a:ln>
        </p:spPr>
      </p:pic>
      <p:cxnSp>
        <p:nvCxnSpPr>
          <p:cNvPr id="5" name="Straight Arrow Connector 4"/>
          <p:cNvCxnSpPr/>
          <p:nvPr/>
        </p:nvCxnSpPr>
        <p:spPr>
          <a:xfrm>
            <a:off x="4860032" y="1844824"/>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876256" y="17728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7" name="Straight Arrow Connector 6"/>
          <p:cNvCxnSpPr/>
          <p:nvPr/>
        </p:nvCxnSpPr>
        <p:spPr>
          <a:xfrm flipH="1">
            <a:off x="8532440" y="1340768"/>
            <a:ext cx="7200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388424"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cxnSp>
        <p:nvCxnSpPr>
          <p:cNvPr id="10" name="Straight Arrow Connector 9"/>
          <p:cNvCxnSpPr>
            <a:endCxn id="11" idx="0"/>
          </p:cNvCxnSpPr>
          <p:nvPr/>
        </p:nvCxnSpPr>
        <p:spPr>
          <a:xfrm flipH="1">
            <a:off x="8136396" y="1412776"/>
            <a:ext cx="252028"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028384" y="25649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15" name="Straight Arrow Connector 14"/>
          <p:cNvCxnSpPr/>
          <p:nvPr/>
        </p:nvCxnSpPr>
        <p:spPr>
          <a:xfrm flipH="1">
            <a:off x="8028384" y="1340768"/>
            <a:ext cx="28803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84368"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18" name="Straight Arrow Connector 17"/>
          <p:cNvCxnSpPr/>
          <p:nvPr/>
        </p:nvCxnSpPr>
        <p:spPr>
          <a:xfrm flipH="1">
            <a:off x="7668344" y="1340768"/>
            <a:ext cx="288032" cy="48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flipH="1">
            <a:off x="7452320" y="1844824"/>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cxnSp>
        <p:nvCxnSpPr>
          <p:cNvPr id="22" name="Straight Arrow Connector 21"/>
          <p:cNvCxnSpPr/>
          <p:nvPr/>
        </p:nvCxnSpPr>
        <p:spPr>
          <a:xfrm flipH="1">
            <a:off x="6156176" y="1340768"/>
            <a:ext cx="108012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5868144" y="13407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cxnSp>
        <p:nvCxnSpPr>
          <p:cNvPr id="29" name="Straight Arrow Connector 28"/>
          <p:cNvCxnSpPr/>
          <p:nvPr/>
        </p:nvCxnSpPr>
        <p:spPr>
          <a:xfrm>
            <a:off x="6012160" y="386104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028384" y="371703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a:t>
            </a:r>
            <a:endParaRPr kumimoji="1" lang="ja-JP" altLang="en-US"/>
          </a:p>
        </p:txBody>
      </p:sp>
      <p:cxnSp>
        <p:nvCxnSpPr>
          <p:cNvPr id="31" name="Straight Arrow Connector 30"/>
          <p:cNvCxnSpPr/>
          <p:nvPr/>
        </p:nvCxnSpPr>
        <p:spPr>
          <a:xfrm flipH="1">
            <a:off x="8316416" y="1556792"/>
            <a:ext cx="144016"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172400" y="321297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8</a:t>
            </a:r>
            <a:endParaRPr kumimoji="1" lang="ja-JP" altLang="en-US"/>
          </a:p>
        </p:txBody>
      </p:sp>
      <p:cxnSp>
        <p:nvCxnSpPr>
          <p:cNvPr id="35" name="Elbow Connector 34"/>
          <p:cNvCxnSpPr/>
          <p:nvPr/>
        </p:nvCxnSpPr>
        <p:spPr>
          <a:xfrm rot="5400000" flipH="1" flipV="1">
            <a:off x="3779912" y="908720"/>
            <a:ext cx="576064"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V="1">
            <a:off x="4608004" y="944724"/>
            <a:ext cx="504056" cy="432048"/>
          </a:xfrm>
          <a:prstGeom prst="bentConnector3">
            <a:avLst>
              <a:gd name="adj1" fmla="val 42646"/>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355976" y="69269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9</a:t>
            </a:r>
            <a:endParaRPr kumimoji="1" lang="ja-JP" altLang="en-US"/>
          </a:p>
        </p:txBody>
      </p:sp>
      <p:cxnSp>
        <p:nvCxnSpPr>
          <p:cNvPr id="60" name="Straight Arrow Connector 59"/>
          <p:cNvCxnSpPr/>
          <p:nvPr/>
        </p:nvCxnSpPr>
        <p:spPr>
          <a:xfrm>
            <a:off x="179512" y="1556792"/>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195736" y="134076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10</a:t>
            </a:r>
            <a:endParaRPr kumimoji="1" lang="ja-JP" altLang="en-US"/>
          </a:p>
        </p:txBody>
      </p:sp>
      <p:cxnSp>
        <p:nvCxnSpPr>
          <p:cNvPr id="62" name="Straight Arrow Connector 61"/>
          <p:cNvCxnSpPr>
            <a:endCxn id="63" idx="0"/>
          </p:cNvCxnSpPr>
          <p:nvPr/>
        </p:nvCxnSpPr>
        <p:spPr>
          <a:xfrm>
            <a:off x="611560" y="1412776"/>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11560" y="213285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11</a:t>
            </a:r>
            <a:endParaRPr kumimoji="1" lang="ja-JP" altLang="en-US"/>
          </a:p>
        </p:txBody>
      </p:sp>
      <p:cxnSp>
        <p:nvCxnSpPr>
          <p:cNvPr id="66" name="Straight Arrow Connector 65"/>
          <p:cNvCxnSpPr>
            <a:endCxn id="67" idx="0"/>
          </p:cNvCxnSpPr>
          <p:nvPr/>
        </p:nvCxnSpPr>
        <p:spPr>
          <a:xfrm>
            <a:off x="251520" y="1412776"/>
            <a:ext cx="10852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0" y="2420888"/>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12</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88640"/>
            <a:ext cx="8640960" cy="6285312"/>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It is a small type horizontal slider in that slider new offer is showing and it will automatically  move from right to left in 40 sec</a:t>
            </a:r>
          </a:p>
          <a:p>
            <a:pPr marL="457200" indent="-457200">
              <a:buFont typeface="+mj-lt"/>
              <a:buAutoNum type="arabicPeriod"/>
            </a:pPr>
            <a:r>
              <a:rPr kumimoji="1" lang="en-US" altLang="ja-JP" sz="2000" dirty="0" smtClean="0">
                <a:latin typeface="Times New Roman" pitchFamily="18" charset="0"/>
                <a:cs typeface="Times New Roman" pitchFamily="18" charset="0"/>
              </a:rPr>
              <a:t>In that icon showing your selected area or language you can change area or language simply click on that icon </a:t>
            </a:r>
          </a:p>
          <a:p>
            <a:pPr marL="457200" indent="-457200">
              <a:buFont typeface="+mj-lt"/>
              <a:buAutoNum type="arabicPeriod"/>
            </a:pPr>
            <a:r>
              <a:rPr lang="en-US" altLang="ja-JP" sz="2000" dirty="0" smtClean="0">
                <a:latin typeface="Times New Roman" pitchFamily="18" charset="0"/>
                <a:cs typeface="Times New Roman" pitchFamily="18" charset="0"/>
              </a:rPr>
              <a:t>Cart icon in that click you want to redirect cart page </a:t>
            </a:r>
          </a:p>
          <a:p>
            <a:pPr marL="457200" indent="-457200">
              <a:buFont typeface="+mj-lt"/>
              <a:buAutoNum type="arabicPeriod"/>
            </a:pPr>
            <a:r>
              <a:rPr lang="en-US" altLang="ja-JP" sz="2000" dirty="0" smtClean="0">
                <a:latin typeface="Times New Roman" pitchFamily="18" charset="0"/>
                <a:cs typeface="Times New Roman" pitchFamily="18" charset="0"/>
              </a:rPr>
              <a:t>Message icon in that message icon you can massage any query to the developer or admin</a:t>
            </a:r>
          </a:p>
          <a:p>
            <a:pPr marL="457200" indent="-457200">
              <a:buFont typeface="+mj-lt"/>
              <a:buAutoNum type="arabicPeriod"/>
            </a:pPr>
            <a:endParaRPr lang="en-US" altLang="ja-JP" sz="2000" dirty="0" smtClean="0">
              <a:latin typeface="Times New Roman" pitchFamily="18" charset="0"/>
              <a:cs typeface="Times New Roman" pitchFamily="18" charset="0"/>
            </a:endParaRPr>
          </a:p>
          <a:p>
            <a:pPr marL="457200" indent="-457200">
              <a:buFont typeface="+mj-lt"/>
              <a:buAutoNum type="arabicPeriod"/>
            </a:pPr>
            <a:r>
              <a:rPr kumimoji="1" lang="en-US" altLang="ja-JP" sz="2000" dirty="0" smtClean="0">
                <a:latin typeface="Times New Roman" pitchFamily="18" charset="0"/>
                <a:cs typeface="Times New Roman" pitchFamily="18" charset="0"/>
              </a:rPr>
              <a:t>Help tag in that tag you want help then click that tag  in </a:t>
            </a:r>
            <a:r>
              <a:rPr lang="en-US" altLang="ja-JP" sz="2000" dirty="0" smtClean="0">
                <a:latin typeface="Times New Roman" pitchFamily="18" charset="0"/>
                <a:cs typeface="Times New Roman" pitchFamily="18" charset="0"/>
              </a:rPr>
              <a:t>t</a:t>
            </a:r>
            <a:r>
              <a:rPr kumimoji="1" lang="en-US" altLang="ja-JP" sz="2000" dirty="0" smtClean="0">
                <a:latin typeface="Times New Roman" pitchFamily="18" charset="0"/>
                <a:cs typeface="Times New Roman" pitchFamily="18" charset="0"/>
              </a:rPr>
              <a:t>hat tag various menus present like  order status,  returns, contact us, view all , feedback , terms of policies etc</a:t>
            </a:r>
          </a:p>
          <a:p>
            <a:pPr marL="457200" indent="-457200">
              <a:buFont typeface="+mj-lt"/>
              <a:buAutoNum type="arabicPeriod"/>
            </a:pPr>
            <a:r>
              <a:rPr lang="en-US" altLang="ja-JP" sz="2000" dirty="0" smtClean="0">
                <a:latin typeface="Times New Roman" pitchFamily="18" charset="0"/>
                <a:cs typeface="Times New Roman" pitchFamily="18" charset="0"/>
              </a:rPr>
              <a:t>This tag is used to click sign or sign up form </a:t>
            </a:r>
          </a:p>
          <a:p>
            <a:pPr marL="457200" indent="-457200">
              <a:buFont typeface="+mj-lt"/>
              <a:buAutoNum type="arabicPeriod"/>
            </a:pPr>
            <a:r>
              <a:rPr lang="en-US" altLang="ja-JP" sz="2000" dirty="0" smtClean="0">
                <a:latin typeface="Times New Roman" pitchFamily="18" charset="0"/>
                <a:cs typeface="Times New Roman" pitchFamily="18" charset="0"/>
              </a:rPr>
              <a:t>video is playing continually  to  and showing  Nike  products </a:t>
            </a:r>
          </a:p>
          <a:p>
            <a:pPr marL="457200" indent="-457200">
              <a:buFont typeface="+mj-lt"/>
              <a:buAutoNum type="arabicPeriod"/>
            </a:pPr>
            <a:r>
              <a:rPr lang="en-US" altLang="ja-JP" sz="2000" dirty="0" smtClean="0">
                <a:latin typeface="Times New Roman" pitchFamily="18" charset="0"/>
                <a:cs typeface="Times New Roman" pitchFamily="18" charset="0"/>
              </a:rPr>
              <a:t>Small search box is present with small icon you want search anything  from this site</a:t>
            </a:r>
          </a:p>
          <a:p>
            <a:pPr marL="457200" indent="-457200">
              <a:buFont typeface="+mj-lt"/>
              <a:buAutoNum type="arabicPeriod"/>
            </a:pPr>
            <a:endParaRPr lang="en-US" altLang="ja-JP" sz="2000" dirty="0" smtClean="0">
              <a:latin typeface="Times New Roman" pitchFamily="18" charset="0"/>
              <a:cs typeface="Times New Roman" pitchFamily="18" charset="0"/>
            </a:endParaRP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ja-JP" altLang="en-US" sz="20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908720"/>
            <a:ext cx="8003232" cy="5256584"/>
          </a:xfrm>
        </p:spPr>
        <p:txBody>
          <a:bodyPr>
            <a:normAutofit/>
          </a:bodyPr>
          <a:lstStyle/>
          <a:p>
            <a:pPr marL="457200" indent="-457200">
              <a:buFont typeface="+mj-lt"/>
              <a:buAutoNum type="arabicPeriod" startAt="9"/>
            </a:pPr>
            <a:r>
              <a:rPr kumimoji="1" lang="en-US" altLang="ja-JP" sz="2000" dirty="0" smtClean="0">
                <a:latin typeface="Times New Roman" pitchFamily="18" charset="0"/>
                <a:cs typeface="Times New Roman" pitchFamily="18" charset="0"/>
              </a:rPr>
              <a:t>All  categories of menus present there </a:t>
            </a:r>
            <a:r>
              <a:rPr lang="en-US" altLang="ja-JP" sz="2000" dirty="0" smtClean="0">
                <a:latin typeface="Times New Roman" pitchFamily="18" charset="0"/>
                <a:cs typeface="Times New Roman" pitchFamily="18" charset="0"/>
              </a:rPr>
              <a:t>this is top of the page with center align move cursor from this menu then display sub categories  and menu get add black color  underline </a:t>
            </a:r>
          </a:p>
          <a:p>
            <a:pPr marL="457200" indent="-457200">
              <a:buFont typeface="+mj-lt"/>
              <a:buAutoNum type="arabicPeriod" startAt="9"/>
            </a:pPr>
            <a:r>
              <a:rPr lang="en-US" altLang="ja-JP" sz="2000" dirty="0" smtClean="0">
                <a:latin typeface="Times New Roman" pitchFamily="18" charset="0"/>
                <a:cs typeface="Times New Roman" pitchFamily="18" charset="0"/>
              </a:rPr>
              <a:t>Nike logo is there in the top left corner </a:t>
            </a:r>
          </a:p>
          <a:p>
            <a:pPr marL="457200" indent="-457200">
              <a:buFont typeface="+mj-lt"/>
              <a:buAutoNum type="arabicPeriod" startAt="9"/>
            </a:pPr>
            <a:r>
              <a:rPr lang="en-US" altLang="ja-JP" sz="2000" dirty="0" smtClean="0">
                <a:latin typeface="Times New Roman" pitchFamily="18" charset="0"/>
                <a:cs typeface="Times New Roman" pitchFamily="18" charset="0"/>
              </a:rPr>
              <a:t>This is a special Nike brand icon  move cursor in this icon the color will change to red in this icon </a:t>
            </a:r>
          </a:p>
          <a:p>
            <a:pPr marL="457200" indent="-457200">
              <a:buFont typeface="+mj-lt"/>
              <a:buAutoNum type="arabicPeriod" startAt="9"/>
            </a:pPr>
            <a:r>
              <a:rPr lang="en-US" altLang="ja-JP" sz="2000" dirty="0" smtClean="0">
                <a:latin typeface="Times New Roman" pitchFamily="18" charset="0"/>
                <a:cs typeface="Times New Roman" pitchFamily="18" charset="0"/>
              </a:rPr>
              <a:t>This is also special Nike brand icon</a:t>
            </a:r>
          </a:p>
          <a:p>
            <a:pPr marL="457200" indent="-457200">
              <a:buFont typeface="+mj-lt"/>
              <a:buAutoNum type="arabicPeriod" startAt="9"/>
            </a:pPr>
            <a:endParaRPr lang="en-US" altLang="ja-JP" sz="2000" dirty="0" smtClean="0">
              <a:latin typeface="Times New Roman" pitchFamily="18" charset="0"/>
              <a:cs typeface="Times New Roman" pitchFamily="18" charset="0"/>
            </a:endParaRPr>
          </a:p>
          <a:p>
            <a:pPr marL="457200" indent="-457200">
              <a:buFont typeface="+mj-lt"/>
              <a:buAutoNum type="arabicPeriod" startAt="9"/>
            </a:pPr>
            <a:endParaRPr lang="en-US" altLang="ja-JP" sz="2000" dirty="0" smtClean="0">
              <a:latin typeface="Times New Roman" pitchFamily="18" charset="0"/>
              <a:cs typeface="Times New Roman" pitchFamily="18" charset="0"/>
            </a:endParaRPr>
          </a:p>
          <a:p>
            <a:pPr marL="457200" indent="-457200">
              <a:buFont typeface="+mj-lt"/>
              <a:buAutoNum type="arabicPeriod" startAt="9"/>
            </a:pPr>
            <a:endParaRPr kumimoji="1" lang="ja-JP" altLang="en-US" sz="20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altLang="ja-JP" dirty="0" smtClean="0"/>
              <a:t>menu screen</a:t>
            </a:r>
            <a:endParaRPr kumimoji="1" lang="ja-JP" altLang="en-US"/>
          </a:p>
        </p:txBody>
      </p:sp>
      <p:pic>
        <p:nvPicPr>
          <p:cNvPr id="1027" name="Picture 3"/>
          <p:cNvPicPr>
            <a:picLocks noGrp="1" noChangeAspect="1" noChangeArrowheads="1"/>
          </p:cNvPicPr>
          <p:nvPr>
            <p:ph sz="quarter" idx="1"/>
          </p:nvPr>
        </p:nvPicPr>
        <p:blipFill>
          <a:blip r:embed="rId2" cstate="print"/>
          <a:srcRect/>
          <a:stretch>
            <a:fillRect/>
          </a:stretch>
        </p:blipFill>
        <p:spPr bwMode="auto">
          <a:xfrm>
            <a:off x="251520" y="908720"/>
            <a:ext cx="8352928" cy="4896544"/>
          </a:xfrm>
          <a:prstGeom prst="rect">
            <a:avLst/>
          </a:prstGeom>
          <a:noFill/>
          <a:ln w="9525">
            <a:noFill/>
            <a:miter lim="800000"/>
            <a:headEnd/>
            <a:tailEnd/>
          </a:ln>
        </p:spPr>
      </p:pic>
      <p:sp>
        <p:nvSpPr>
          <p:cNvPr id="8" name="Left Brace 7"/>
          <p:cNvSpPr/>
          <p:nvPr/>
        </p:nvSpPr>
        <p:spPr>
          <a:xfrm>
            <a:off x="827584" y="1988840"/>
            <a:ext cx="1296144" cy="1008112"/>
          </a:xfrm>
          <a:prstGeom prst="leftBrace">
            <a:avLst>
              <a:gd name="adj1" fmla="val 8333"/>
              <a:gd name="adj2" fmla="val 487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Oval 8"/>
          <p:cNvSpPr/>
          <p:nvPr/>
        </p:nvSpPr>
        <p:spPr>
          <a:xfrm>
            <a:off x="467544" y="234888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sp>
        <p:nvSpPr>
          <p:cNvPr id="17" name="Right Brace 16"/>
          <p:cNvSpPr/>
          <p:nvPr/>
        </p:nvSpPr>
        <p:spPr>
          <a:xfrm rot="16200000">
            <a:off x="3207338" y="1173079"/>
            <a:ext cx="569086" cy="961890"/>
          </a:xfrm>
          <a:prstGeom prst="rightBrace">
            <a:avLst>
              <a:gd name="adj1" fmla="val 8333"/>
              <a:gd name="adj2" fmla="val 508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Oval 19"/>
          <p:cNvSpPr/>
          <p:nvPr/>
        </p:nvSpPr>
        <p:spPr>
          <a:xfrm>
            <a:off x="3347864" y="105273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sp>
        <p:nvSpPr>
          <p:cNvPr id="21" name="Right Brace 20"/>
          <p:cNvSpPr/>
          <p:nvPr/>
        </p:nvSpPr>
        <p:spPr>
          <a:xfrm>
            <a:off x="4644008" y="2060848"/>
            <a:ext cx="2736304"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Oval 21"/>
          <p:cNvSpPr/>
          <p:nvPr/>
        </p:nvSpPr>
        <p:spPr>
          <a:xfrm>
            <a:off x="7380312" y="2420888"/>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404664"/>
            <a:ext cx="7467600" cy="4873752"/>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Here the broad categories present  In </a:t>
            </a:r>
            <a:r>
              <a:rPr lang="en-US" altLang="ja-JP" sz="2000" dirty="0" smtClean="0">
                <a:latin typeface="Times New Roman" pitchFamily="18" charset="0"/>
                <a:cs typeface="Times New Roman" pitchFamily="18" charset="0"/>
              </a:rPr>
              <a:t>N</a:t>
            </a:r>
            <a:r>
              <a:rPr kumimoji="1" lang="en-US" altLang="ja-JP" sz="2000" dirty="0" smtClean="0">
                <a:latin typeface="Times New Roman" pitchFamily="18" charset="0"/>
                <a:cs typeface="Times New Roman" pitchFamily="18" charset="0"/>
              </a:rPr>
              <a:t>ike  like new release , sales , Nike lab etc</a:t>
            </a:r>
          </a:p>
          <a:p>
            <a:pPr marL="457200" indent="-457200">
              <a:buFont typeface="+mj-lt"/>
              <a:buAutoNum type="arabicPeriod"/>
            </a:pPr>
            <a:r>
              <a:rPr kumimoji="1" lang="en-US" altLang="ja-JP" sz="2000" dirty="0" smtClean="0">
                <a:latin typeface="Times New Roman" pitchFamily="18" charset="0"/>
                <a:cs typeface="Times New Roman" pitchFamily="18" charset="0"/>
              </a:rPr>
              <a:t>In this menus the product categories present like shoes , clothes,  sport related products and all   </a:t>
            </a:r>
          </a:p>
          <a:p>
            <a:pPr marL="457200" indent="-457200">
              <a:buFont typeface="+mj-lt"/>
              <a:buAutoNum type="arabicPeriod"/>
            </a:pPr>
            <a:r>
              <a:rPr lang="en-US" altLang="ja-JP" sz="2000" dirty="0" smtClean="0">
                <a:latin typeface="Times New Roman" pitchFamily="18" charset="0"/>
                <a:cs typeface="Times New Roman" pitchFamily="18" charset="0"/>
              </a:rPr>
              <a:t>In the sub categories of menus again that divided into various categories  like running shoes, all shoes, basketball shoes etc.</a:t>
            </a:r>
          </a:p>
          <a:p>
            <a:pPr marL="457200" indent="-457200">
              <a:buFont typeface="+mj-lt"/>
              <a:buAutoNum type="arabicPeriod"/>
            </a:pPr>
            <a:endParaRPr kumimoji="1" lang="ja-JP" altLang="en-US" sz="20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altLang="ja-JP" dirty="0" smtClean="0"/>
              <a:t>select menu</a:t>
            </a:r>
            <a:endParaRPr kumimoji="1" lang="ja-JP" altLang="en-US"/>
          </a:p>
        </p:txBody>
      </p:sp>
      <p:pic>
        <p:nvPicPr>
          <p:cNvPr id="2053" name="Picture 5"/>
          <p:cNvPicPr>
            <a:picLocks noGrp="1" noChangeAspect="1" noChangeArrowheads="1"/>
          </p:cNvPicPr>
          <p:nvPr>
            <p:ph sz="quarter" idx="1"/>
          </p:nvPr>
        </p:nvPicPr>
        <p:blipFill>
          <a:blip r:embed="rId2" cstate="print"/>
          <a:srcRect/>
          <a:stretch>
            <a:fillRect/>
          </a:stretch>
        </p:blipFill>
        <p:spPr bwMode="auto">
          <a:xfrm>
            <a:off x="251520" y="1268760"/>
            <a:ext cx="7467600" cy="4198475"/>
          </a:xfrm>
          <a:prstGeom prst="rect">
            <a:avLst/>
          </a:prstGeom>
          <a:noFill/>
          <a:ln w="9525">
            <a:noFill/>
            <a:miter lim="800000"/>
            <a:headEnd/>
            <a:tailEnd/>
          </a:ln>
        </p:spPr>
      </p:pic>
      <p:sp>
        <p:nvSpPr>
          <p:cNvPr id="31" name="Right Brace 30"/>
          <p:cNvSpPr/>
          <p:nvPr/>
        </p:nvSpPr>
        <p:spPr>
          <a:xfrm rot="10800000">
            <a:off x="1475656" y="2276872"/>
            <a:ext cx="666687" cy="258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Oval 31"/>
          <p:cNvSpPr/>
          <p:nvPr/>
        </p:nvSpPr>
        <p:spPr>
          <a:xfrm>
            <a:off x="1115616" y="342900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33" name="Straight Arrow Connector 32"/>
          <p:cNvCxnSpPr/>
          <p:nvPr/>
        </p:nvCxnSpPr>
        <p:spPr>
          <a:xfrm>
            <a:off x="2411760" y="2060848"/>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31840" y="198884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cxnSp>
        <p:nvCxnSpPr>
          <p:cNvPr id="35" name="Straight Arrow Connector 34"/>
          <p:cNvCxnSpPr/>
          <p:nvPr/>
        </p:nvCxnSpPr>
        <p:spPr>
          <a:xfrm flipV="1">
            <a:off x="5580112" y="2060848"/>
            <a:ext cx="4320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12160" y="1916832"/>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37" name="Straight Arrow Connector 36"/>
          <p:cNvCxnSpPr/>
          <p:nvPr/>
        </p:nvCxnSpPr>
        <p:spPr>
          <a:xfrm>
            <a:off x="5652120" y="278092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84168" y="270892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39" name="Straight Arrow Connector 38"/>
          <p:cNvCxnSpPr/>
          <p:nvPr/>
        </p:nvCxnSpPr>
        <p:spPr>
          <a:xfrm>
            <a:off x="5436096" y="3429000"/>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868144" y="3284984"/>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cxnSp>
        <p:nvCxnSpPr>
          <p:cNvPr id="41" name="Straight Arrow Connector 40"/>
          <p:cNvCxnSpPr/>
          <p:nvPr/>
        </p:nvCxnSpPr>
        <p:spPr>
          <a:xfrm>
            <a:off x="4716016" y="3645024"/>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724128" y="3645024"/>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sp>
        <p:nvSpPr>
          <p:cNvPr id="45" name="Oval 44"/>
          <p:cNvSpPr/>
          <p:nvPr/>
        </p:nvSpPr>
        <p:spPr>
          <a:xfrm>
            <a:off x="1115616" y="342900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a:t>
            </a:r>
            <a:endParaRPr kumimoji="1" lang="ja-JP" altLang="en-US"/>
          </a:p>
        </p:txBody>
      </p:sp>
      <p:cxnSp>
        <p:nvCxnSpPr>
          <p:cNvPr id="48" name="Straight Arrow Connector 47"/>
          <p:cNvCxnSpPr/>
          <p:nvPr/>
        </p:nvCxnSpPr>
        <p:spPr>
          <a:xfrm flipH="1" flipV="1">
            <a:off x="1259632" y="5013176"/>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043608" y="486916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404664"/>
            <a:ext cx="8136904" cy="5904656"/>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All product categories display in a small size vertical bar  with black color  and  in a bracket display how many that category product in stock </a:t>
            </a:r>
          </a:p>
          <a:p>
            <a:pPr marL="457200" indent="-457200">
              <a:buFont typeface="+mj-lt"/>
              <a:buAutoNum type="arabicPeriod"/>
            </a:pPr>
            <a:r>
              <a:rPr lang="en-US" altLang="ja-JP" sz="2000" dirty="0" smtClean="0">
                <a:latin typeface="Times New Roman" pitchFamily="18" charset="0"/>
                <a:cs typeface="Times New Roman" pitchFamily="18" charset="0"/>
              </a:rPr>
              <a:t>Your selected categories display here with bold</a:t>
            </a:r>
          </a:p>
          <a:p>
            <a:pPr marL="457200" indent="-457200">
              <a:buFont typeface="+mj-lt"/>
              <a:buAutoNum type="arabicPeriod"/>
            </a:pPr>
            <a:r>
              <a:rPr lang="en-US" altLang="ja-JP" sz="2000" dirty="0" smtClean="0">
                <a:latin typeface="Times New Roman" pitchFamily="18" charset="0"/>
                <a:cs typeface="Times New Roman" pitchFamily="18" charset="0"/>
              </a:rPr>
              <a:t>Here the sort by  menu bar  is present  to  sort product featured wise and   new product prices low to high and high to low </a:t>
            </a:r>
          </a:p>
          <a:p>
            <a:pPr marL="457200" indent="-457200">
              <a:buFont typeface="+mj-lt"/>
              <a:buAutoNum type="arabicPeriod"/>
            </a:pPr>
            <a:r>
              <a:rPr lang="en-US" altLang="ja-JP" sz="2000" dirty="0" smtClean="0">
                <a:latin typeface="Times New Roman" pitchFamily="18" charset="0"/>
                <a:cs typeface="Times New Roman" pitchFamily="18" charset="0"/>
              </a:rPr>
              <a:t>Your selected category products is displaying  in a  images</a:t>
            </a:r>
          </a:p>
          <a:p>
            <a:pPr marL="457200" indent="-457200">
              <a:buFont typeface="+mj-lt"/>
              <a:buAutoNum type="arabicPeriod"/>
            </a:pPr>
            <a:r>
              <a:rPr lang="en-US" altLang="ja-JP" sz="2000" dirty="0" smtClean="0">
                <a:latin typeface="Times New Roman" pitchFamily="18" charset="0"/>
                <a:cs typeface="Times New Roman" pitchFamily="18" charset="0"/>
              </a:rPr>
              <a:t>Product description and prize will display here  all is clickable you want to click any image or description then display all information about that product</a:t>
            </a:r>
          </a:p>
          <a:p>
            <a:pPr marL="457200" indent="-457200">
              <a:buFont typeface="+mj-lt"/>
              <a:buAutoNum type="arabicPeriod"/>
            </a:pPr>
            <a:r>
              <a:rPr lang="en-US" altLang="ja-JP" sz="2000" dirty="0" smtClean="0">
                <a:latin typeface="Times New Roman" pitchFamily="18" charset="0"/>
                <a:cs typeface="Times New Roman" pitchFamily="18" charset="0"/>
              </a:rPr>
              <a:t>How many colors that product is present that number will display  when move cursor from that then the label will change to various colors then move any color the product will change to that color </a:t>
            </a:r>
          </a:p>
          <a:p>
            <a:pPr marL="457200" indent="-457200">
              <a:buFont typeface="+mj-lt"/>
              <a:buAutoNum type="arabicPeriod"/>
            </a:pPr>
            <a:r>
              <a:rPr lang="en-US" altLang="ja-JP" sz="2000" dirty="0" smtClean="0">
                <a:latin typeface="Times New Roman" pitchFamily="18" charset="0"/>
                <a:cs typeface="Times New Roman" pitchFamily="18" charset="0"/>
              </a:rPr>
              <a:t>In that color s menus select any one color then show all product in </a:t>
            </a:r>
            <a:r>
              <a:rPr lang="en-US" altLang="ja-JP" sz="2000" dirty="0" err="1" smtClean="0">
                <a:latin typeface="Times New Roman" pitchFamily="18" charset="0"/>
                <a:cs typeface="Times New Roman" pitchFamily="18" charset="0"/>
              </a:rPr>
              <a:t>thart</a:t>
            </a:r>
            <a:r>
              <a:rPr lang="en-US" altLang="ja-JP" sz="2000" dirty="0" smtClean="0">
                <a:latin typeface="Times New Roman" pitchFamily="18" charset="0"/>
                <a:cs typeface="Times New Roman" pitchFamily="18" charset="0"/>
              </a:rPr>
              <a:t> color </a:t>
            </a: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ja-JP" altLang="en-US" sz="20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altLang="ja-JP" dirty="0" smtClean="0"/>
              <a:t>add to cart</a:t>
            </a:r>
            <a:endParaRPr kumimoji="1" lang="ja-JP" altLang="en-US"/>
          </a:p>
        </p:txBody>
      </p:sp>
      <p:sp>
        <p:nvSpPr>
          <p:cNvPr id="11" name="Content Placeholder 10"/>
          <p:cNvSpPr>
            <a:spLocks noGrp="1"/>
          </p:cNvSpPr>
          <p:nvPr>
            <p:ph sz="quarter" idx="1"/>
          </p:nvPr>
        </p:nvSpPr>
        <p:spPr/>
        <p:txBody>
          <a:bodyPr/>
          <a:lstStyle/>
          <a:p>
            <a:endParaRPr kumimoji="1" lang="ja-JP" altLang="en-US"/>
          </a:p>
        </p:txBody>
      </p:sp>
      <p:pic>
        <p:nvPicPr>
          <p:cNvPr id="3075" name="Picture 3"/>
          <p:cNvPicPr>
            <a:picLocks noChangeAspect="1" noChangeArrowheads="1"/>
          </p:cNvPicPr>
          <p:nvPr/>
        </p:nvPicPr>
        <p:blipFill>
          <a:blip r:embed="rId2" cstate="print"/>
          <a:srcRect/>
          <a:stretch>
            <a:fillRect/>
          </a:stretch>
        </p:blipFill>
        <p:spPr bwMode="auto">
          <a:xfrm>
            <a:off x="0" y="764704"/>
            <a:ext cx="8820472" cy="6093296"/>
          </a:xfrm>
          <a:prstGeom prst="rect">
            <a:avLst/>
          </a:prstGeom>
          <a:noFill/>
          <a:ln w="9525">
            <a:noFill/>
            <a:miter lim="800000"/>
            <a:headEnd/>
            <a:tailEnd/>
          </a:ln>
        </p:spPr>
      </p:pic>
      <p:sp>
        <p:nvSpPr>
          <p:cNvPr id="13" name="Left Brace 12"/>
          <p:cNvSpPr/>
          <p:nvPr/>
        </p:nvSpPr>
        <p:spPr>
          <a:xfrm>
            <a:off x="2267744" y="2276872"/>
            <a:ext cx="648072" cy="38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Oval 13"/>
          <p:cNvSpPr/>
          <p:nvPr/>
        </p:nvSpPr>
        <p:spPr>
          <a:xfrm>
            <a:off x="1907704" y="407707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15" name="Straight Arrow Connector 14"/>
          <p:cNvCxnSpPr/>
          <p:nvPr/>
        </p:nvCxnSpPr>
        <p:spPr>
          <a:xfrm flipH="1" flipV="1">
            <a:off x="1763688" y="1916832"/>
            <a:ext cx="24482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475656" y="177281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a:p>
        </p:txBody>
      </p:sp>
      <p:sp>
        <p:nvSpPr>
          <p:cNvPr id="17" name="Right Brace 16"/>
          <p:cNvSpPr/>
          <p:nvPr/>
        </p:nvSpPr>
        <p:spPr>
          <a:xfrm>
            <a:off x="6012160" y="2060848"/>
            <a:ext cx="57606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Oval 17"/>
          <p:cNvSpPr/>
          <p:nvPr/>
        </p:nvSpPr>
        <p:spPr>
          <a:xfrm>
            <a:off x="6660232" y="220486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sp>
        <p:nvSpPr>
          <p:cNvPr id="19" name="Right Brace 18"/>
          <p:cNvSpPr/>
          <p:nvPr/>
        </p:nvSpPr>
        <p:spPr>
          <a:xfrm>
            <a:off x="5796136" y="2924944"/>
            <a:ext cx="57606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Oval 19"/>
          <p:cNvSpPr/>
          <p:nvPr/>
        </p:nvSpPr>
        <p:spPr>
          <a:xfrm>
            <a:off x="6444208" y="306896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sp>
        <p:nvSpPr>
          <p:cNvPr id="21" name="Right Brace 20"/>
          <p:cNvSpPr/>
          <p:nvPr/>
        </p:nvSpPr>
        <p:spPr>
          <a:xfrm>
            <a:off x="5940152" y="3933056"/>
            <a:ext cx="57606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Oval 21"/>
          <p:cNvSpPr/>
          <p:nvPr/>
        </p:nvSpPr>
        <p:spPr>
          <a:xfrm>
            <a:off x="6588224" y="407707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cxnSp>
        <p:nvCxnSpPr>
          <p:cNvPr id="23" name="Straight Arrow Connector 22"/>
          <p:cNvCxnSpPr/>
          <p:nvPr/>
        </p:nvCxnSpPr>
        <p:spPr>
          <a:xfrm>
            <a:off x="5652120" y="4725144"/>
            <a:ext cx="122413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876256" y="46531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sp>
        <p:nvSpPr>
          <p:cNvPr id="27" name="Right Brace 26"/>
          <p:cNvSpPr/>
          <p:nvPr/>
        </p:nvSpPr>
        <p:spPr>
          <a:xfrm>
            <a:off x="6012160" y="5229200"/>
            <a:ext cx="576064"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Oval 27"/>
          <p:cNvSpPr/>
          <p:nvPr/>
        </p:nvSpPr>
        <p:spPr>
          <a:xfrm>
            <a:off x="6660232" y="573325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a:t>
            </a:r>
            <a:endParaRPr kumimoji="1" lang="ja-JP" altLang="en-US"/>
          </a:p>
        </p:txBody>
      </p:sp>
      <p:cxnSp>
        <p:nvCxnSpPr>
          <p:cNvPr id="29" name="Straight Arrow Connector 28"/>
          <p:cNvCxnSpPr/>
          <p:nvPr/>
        </p:nvCxnSpPr>
        <p:spPr>
          <a:xfrm>
            <a:off x="5796136" y="3717032"/>
            <a:ext cx="122413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020272" y="36450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8</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altLang="ja-JP" dirty="0" smtClean="0"/>
              <a:t>sign in page</a:t>
            </a:r>
            <a:endParaRPr kumimoji="1" lang="ja-JP" alt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51520" y="1484784"/>
            <a:ext cx="8352928" cy="5184575"/>
          </a:xfrm>
          <a:prstGeom prst="rect">
            <a:avLst/>
          </a:prstGeom>
          <a:noFill/>
          <a:ln w="9525">
            <a:noFill/>
            <a:miter lim="800000"/>
            <a:headEnd/>
            <a:tailEnd/>
          </a:ln>
        </p:spPr>
      </p:pic>
      <p:cxnSp>
        <p:nvCxnSpPr>
          <p:cNvPr id="6" name="Straight Arrow Connector 5"/>
          <p:cNvCxnSpPr/>
          <p:nvPr/>
        </p:nvCxnSpPr>
        <p:spPr>
          <a:xfrm>
            <a:off x="4644008" y="242088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660232" y="22768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8" name="Straight Arrow Connector 7"/>
          <p:cNvCxnSpPr/>
          <p:nvPr/>
        </p:nvCxnSpPr>
        <p:spPr>
          <a:xfrm flipV="1">
            <a:off x="5940152" y="2708920"/>
            <a:ext cx="172819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668344" y="256490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a:p>
        </p:txBody>
      </p:sp>
      <p:cxnSp>
        <p:nvCxnSpPr>
          <p:cNvPr id="10" name="Straight Arrow Connector 9"/>
          <p:cNvCxnSpPr/>
          <p:nvPr/>
        </p:nvCxnSpPr>
        <p:spPr>
          <a:xfrm>
            <a:off x="4211960" y="3645024"/>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28184"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3</a:t>
            </a:r>
            <a:endParaRPr kumimoji="1" lang="ja-JP" altLang="en-US"/>
          </a:p>
        </p:txBody>
      </p:sp>
      <p:cxnSp>
        <p:nvCxnSpPr>
          <p:cNvPr id="12" name="Straight Arrow Connector 11"/>
          <p:cNvCxnSpPr/>
          <p:nvPr/>
        </p:nvCxnSpPr>
        <p:spPr>
          <a:xfrm>
            <a:off x="4283968" y="3933056"/>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228184" y="378904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4</a:t>
            </a:r>
            <a:endParaRPr kumimoji="1" lang="ja-JP" altLang="en-US"/>
          </a:p>
        </p:txBody>
      </p:sp>
      <p:cxnSp>
        <p:nvCxnSpPr>
          <p:cNvPr id="14" name="Straight Arrow Connector 13"/>
          <p:cNvCxnSpPr/>
          <p:nvPr/>
        </p:nvCxnSpPr>
        <p:spPr>
          <a:xfrm>
            <a:off x="3779912" y="4221088"/>
            <a:ext cx="324036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020272" y="407707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5</a:t>
            </a:r>
            <a:endParaRPr kumimoji="1" lang="ja-JP" altLang="en-US"/>
          </a:p>
        </p:txBody>
      </p:sp>
      <p:cxnSp>
        <p:nvCxnSpPr>
          <p:cNvPr id="16" name="Straight Arrow Connector 15"/>
          <p:cNvCxnSpPr/>
          <p:nvPr/>
        </p:nvCxnSpPr>
        <p:spPr>
          <a:xfrm>
            <a:off x="5220072" y="5805264"/>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236296" y="573325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8</a:t>
            </a:r>
            <a:endParaRPr kumimoji="1" lang="ja-JP" altLang="en-US"/>
          </a:p>
        </p:txBody>
      </p:sp>
      <p:cxnSp>
        <p:nvCxnSpPr>
          <p:cNvPr id="18" name="Straight Arrow Connector 17"/>
          <p:cNvCxnSpPr/>
          <p:nvPr/>
        </p:nvCxnSpPr>
        <p:spPr>
          <a:xfrm>
            <a:off x="5148064" y="522920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164288" y="508518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7</a:t>
            </a:r>
            <a:endParaRPr kumimoji="1" lang="ja-JP" altLang="en-US"/>
          </a:p>
        </p:txBody>
      </p:sp>
      <p:cxnSp>
        <p:nvCxnSpPr>
          <p:cNvPr id="20" name="Straight Arrow Connector 19"/>
          <p:cNvCxnSpPr/>
          <p:nvPr/>
        </p:nvCxnSpPr>
        <p:spPr>
          <a:xfrm>
            <a:off x="5004048" y="4365104"/>
            <a:ext cx="180020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76256" y="443711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cxnSp>
        <p:nvCxnSpPr>
          <p:cNvPr id="22" name="Straight Arrow Connector 21"/>
          <p:cNvCxnSpPr/>
          <p:nvPr/>
        </p:nvCxnSpPr>
        <p:spPr>
          <a:xfrm>
            <a:off x="5220072" y="5517232"/>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236296" y="54452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9</a:t>
            </a:r>
            <a:endParaRPr kumimoji="1" lang="ja-JP" altLang="en-US"/>
          </a:p>
        </p:txBody>
      </p:sp>
      <p:cxnSp>
        <p:nvCxnSpPr>
          <p:cNvPr id="24" name="Straight Arrow Connector 23"/>
          <p:cNvCxnSpPr/>
          <p:nvPr/>
        </p:nvCxnSpPr>
        <p:spPr>
          <a:xfrm flipV="1">
            <a:off x="5508104" y="2060848"/>
            <a:ext cx="93610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156176" y="1772816"/>
            <a:ext cx="72008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10</a:t>
            </a:r>
            <a:endParaRPr kumimoji="1" lang="ja-JP" altLang="en-US"/>
          </a:p>
        </p:txBody>
      </p:sp>
      <p:cxnSp>
        <p:nvCxnSpPr>
          <p:cNvPr id="27" name="Straight Arrow Connector 26"/>
          <p:cNvCxnSpPr/>
          <p:nvPr/>
        </p:nvCxnSpPr>
        <p:spPr>
          <a:xfrm>
            <a:off x="5076056" y="342900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020272" y="3284984"/>
            <a:ext cx="72008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11</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260648"/>
            <a:ext cx="8208912" cy="5904656"/>
          </a:xfrm>
        </p:spPr>
        <p:txBody>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All sites of product images is showing </a:t>
            </a:r>
          </a:p>
          <a:p>
            <a:pPr marL="457200" indent="-457200">
              <a:buFont typeface="+mj-lt"/>
              <a:buAutoNum type="arabicPeriod"/>
            </a:pPr>
            <a:r>
              <a:rPr kumimoji="1" lang="en-US" altLang="ja-JP" sz="2000" dirty="0" smtClean="0">
                <a:latin typeface="Times New Roman" pitchFamily="18" charset="0"/>
                <a:cs typeface="Times New Roman" pitchFamily="18" charset="0"/>
              </a:rPr>
              <a:t>One video will playing of </a:t>
            </a:r>
            <a:r>
              <a:rPr lang="en-US" altLang="ja-JP" sz="2000" dirty="0" smtClean="0">
                <a:latin typeface="Times New Roman" pitchFamily="18" charset="0"/>
                <a:cs typeface="Times New Roman" pitchFamily="18" charset="0"/>
              </a:rPr>
              <a:t>t</a:t>
            </a:r>
            <a:r>
              <a:rPr kumimoji="1" lang="en-US" altLang="ja-JP" sz="2000" dirty="0" smtClean="0">
                <a:latin typeface="Times New Roman" pitchFamily="18" charset="0"/>
                <a:cs typeface="Times New Roman" pitchFamily="18" charset="0"/>
              </a:rPr>
              <a:t>hat product</a:t>
            </a:r>
          </a:p>
          <a:p>
            <a:pPr marL="457200" indent="-457200">
              <a:buFont typeface="+mj-lt"/>
              <a:buAutoNum type="arabicPeriod"/>
            </a:pPr>
            <a:r>
              <a:rPr kumimoji="1" lang="en-US" altLang="ja-JP" sz="2000" dirty="0" smtClean="0">
                <a:latin typeface="Times New Roman" pitchFamily="18" charset="0"/>
                <a:cs typeface="Times New Roman" pitchFamily="18" charset="0"/>
              </a:rPr>
              <a:t>Prize and description is showing here</a:t>
            </a:r>
          </a:p>
          <a:p>
            <a:pPr marL="457200" indent="-457200">
              <a:buFont typeface="+mj-lt"/>
              <a:buAutoNum type="arabicPeriod"/>
            </a:pPr>
            <a:r>
              <a:rPr lang="en-US" altLang="ja-JP" sz="2000" dirty="0" smtClean="0">
                <a:latin typeface="Times New Roman" pitchFamily="18" charset="0"/>
                <a:cs typeface="Times New Roman" pitchFamily="18" charset="0"/>
              </a:rPr>
              <a:t>Various type of color product images is showing in small icon when you will move cursor from that icon then  display massage this product is sold or not so it is  very cool</a:t>
            </a:r>
          </a:p>
          <a:p>
            <a:pPr marL="457200" indent="-457200">
              <a:buFont typeface="+mj-lt"/>
              <a:buAutoNum type="arabicPeriod"/>
            </a:pPr>
            <a:r>
              <a:rPr lang="en-US" altLang="ja-JP" sz="2000" dirty="0" smtClean="0">
                <a:latin typeface="Times New Roman" pitchFamily="18" charset="0"/>
                <a:cs typeface="Times New Roman" pitchFamily="18" charset="0"/>
              </a:rPr>
              <a:t>Various type of size is showing here in number format </a:t>
            </a:r>
          </a:p>
          <a:p>
            <a:pPr marL="457200" indent="-457200">
              <a:buFont typeface="+mj-lt"/>
              <a:buAutoNum type="arabicPeriod"/>
            </a:pPr>
            <a:r>
              <a:rPr lang="en-US" altLang="ja-JP" sz="2000" dirty="0" smtClean="0">
                <a:latin typeface="Times New Roman" pitchFamily="18" charset="0"/>
                <a:cs typeface="Times New Roman" pitchFamily="18" charset="0"/>
              </a:rPr>
              <a:t>One black button is there that is add to cart in that click product will add to your cart</a:t>
            </a:r>
          </a:p>
          <a:p>
            <a:pPr marL="457200" indent="-457200">
              <a:buFont typeface="+mj-lt"/>
              <a:buAutoNum type="arabicPeriod"/>
            </a:pPr>
            <a:r>
              <a:rPr lang="en-US" altLang="ja-JP" sz="2000" dirty="0" smtClean="0">
                <a:latin typeface="Times New Roman" pitchFamily="18" charset="0"/>
                <a:cs typeface="Times New Roman" pitchFamily="18" charset="0"/>
              </a:rPr>
              <a:t>Product information and reviews are showing here anyone can see all the reviews of that product</a:t>
            </a:r>
          </a:p>
          <a:p>
            <a:pPr marL="457200" indent="-457200">
              <a:buFont typeface="+mj-lt"/>
              <a:buAutoNum type="arabicPeriod"/>
            </a:pPr>
            <a:r>
              <a:rPr lang="en-US" altLang="ja-JP" sz="2000" dirty="0" smtClean="0">
                <a:latin typeface="Times New Roman" pitchFamily="18" charset="0"/>
                <a:cs typeface="Times New Roman" pitchFamily="18" charset="0"/>
              </a:rPr>
              <a:t>Size guide option will used to display all sizes and guide you to what size you will get match </a:t>
            </a:r>
          </a:p>
          <a:p>
            <a:pPr marL="457200" indent="-457200">
              <a:buFont typeface="+mj-lt"/>
              <a:buAutoNum type="arabicPeriod"/>
            </a:pPr>
            <a:endParaRPr lang="en-US" altLang="ja-JP" dirty="0" smtClean="0">
              <a:latin typeface="Times New Roman" pitchFamily="18" charset="0"/>
              <a:cs typeface="Times New Roman" pitchFamily="18" charset="0"/>
            </a:endParaRPr>
          </a:p>
          <a:p>
            <a:pPr marL="457200" indent="-457200">
              <a:buFont typeface="+mj-lt"/>
              <a:buAutoNum type="arabicPeriod"/>
            </a:pPr>
            <a:endParaRPr lang="en-US" altLang="ja-JP" dirty="0" smtClean="0">
              <a:latin typeface="Times New Roman" pitchFamily="18" charset="0"/>
              <a:cs typeface="Times New Roman" pitchFamily="18" charset="0"/>
            </a:endParaRPr>
          </a:p>
          <a:p>
            <a:pPr marL="457200" indent="-457200">
              <a:buFont typeface="+mj-lt"/>
              <a:buAutoNum type="arabicPeriod"/>
            </a:pPr>
            <a:endParaRPr kumimoji="1" lang="en-US" altLang="ja-JP" dirty="0" smtClean="0">
              <a:latin typeface="Times New Roman" pitchFamily="18" charset="0"/>
              <a:cs typeface="Times New Roman" pitchFamily="18" charset="0"/>
            </a:endParaRPr>
          </a:p>
          <a:p>
            <a:pPr marL="457200" indent="-457200">
              <a:buFont typeface="+mj-lt"/>
              <a:buAutoNum type="arabicPeriod"/>
            </a:pPr>
            <a:endParaRPr kumimoji="1" lang="en-US" altLang="ja-JP" dirty="0" smtClean="0">
              <a:latin typeface="Times New Roman" pitchFamily="18" charset="0"/>
              <a:cs typeface="Times New Roman" pitchFamily="18" charset="0"/>
            </a:endParaRPr>
          </a:p>
          <a:p>
            <a:pPr marL="457200" indent="-457200">
              <a:buFont typeface="+mj-lt"/>
              <a:buAutoNum type="arabicPeriod"/>
            </a:pPr>
            <a:endParaRPr kumimoji="1" lang="ja-JP" altLang="en-US">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altLang="ja-JP" dirty="0" smtClean="0"/>
              <a:t>error massages add to cart</a:t>
            </a:r>
            <a:endParaRPr kumimoji="1" lang="ja-JP" altLang="en-US"/>
          </a:p>
        </p:txBody>
      </p:sp>
      <p:sp>
        <p:nvSpPr>
          <p:cNvPr id="6" name="Content Placeholder 5"/>
          <p:cNvSpPr>
            <a:spLocks noGrp="1"/>
          </p:cNvSpPr>
          <p:nvPr>
            <p:ph sz="quarter" idx="1"/>
          </p:nvPr>
        </p:nvSpPr>
        <p:spPr>
          <a:xfrm>
            <a:off x="251520" y="5445224"/>
            <a:ext cx="8424936" cy="1100736"/>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When click on add to cart button without selecting any color or size </a:t>
            </a:r>
            <a:r>
              <a:rPr lang="en-US" altLang="ja-JP" sz="2000" dirty="0" smtClean="0">
                <a:latin typeface="Times New Roman" pitchFamily="18" charset="0"/>
                <a:cs typeface="Times New Roman" pitchFamily="18" charset="0"/>
              </a:rPr>
              <a:t>then display that error massages with  red color and change header select size color to red </a:t>
            </a:r>
            <a:endParaRPr kumimoji="1" lang="en-US" altLang="ja-JP" sz="2000" dirty="0" smtClean="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0" y="836711"/>
            <a:ext cx="9172818" cy="4320481"/>
          </a:xfrm>
          <a:prstGeom prst="rect">
            <a:avLst/>
          </a:prstGeom>
          <a:noFill/>
          <a:ln w="9525">
            <a:noFill/>
            <a:miter lim="800000"/>
            <a:headEnd/>
            <a:tailEnd/>
          </a:ln>
        </p:spPr>
      </p:pic>
      <p:sp>
        <p:nvSpPr>
          <p:cNvPr id="8" name="Right Brace 7"/>
          <p:cNvSpPr/>
          <p:nvPr/>
        </p:nvSpPr>
        <p:spPr>
          <a:xfrm>
            <a:off x="6084168" y="2924944"/>
            <a:ext cx="792088"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Oval 8"/>
          <p:cNvSpPr/>
          <p:nvPr/>
        </p:nvSpPr>
        <p:spPr>
          <a:xfrm>
            <a:off x="6876256" y="321297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a:bodyPr>
          <a:lstStyle/>
          <a:p>
            <a:pPr algn="ctr"/>
            <a:r>
              <a:rPr lang="en-US" altLang="ja-JP" sz="2000" dirty="0" smtClean="0">
                <a:latin typeface="Times New Roman" pitchFamily="18" charset="0"/>
                <a:cs typeface="Times New Roman" pitchFamily="18" charset="0"/>
              </a:rPr>
              <a:t>a</a:t>
            </a:r>
            <a:r>
              <a:rPr kumimoji="1" lang="en-US" altLang="ja-JP" sz="2000" dirty="0" smtClean="0">
                <a:latin typeface="Times New Roman" pitchFamily="18" charset="0"/>
                <a:cs typeface="Times New Roman" pitchFamily="18" charset="0"/>
              </a:rPr>
              <a:t>fter Adding any product</a:t>
            </a:r>
            <a:endParaRPr kumimoji="1" lang="ja-JP" altLang="en-US" sz="2000">
              <a:latin typeface="Times New Roman" pitchFamily="18" charset="0"/>
              <a:cs typeface="Times New Roman" pitchFamily="18" charset="0"/>
            </a:endParaRPr>
          </a:p>
        </p:txBody>
      </p:sp>
      <p:pic>
        <p:nvPicPr>
          <p:cNvPr id="5123" name="Picture 3"/>
          <p:cNvPicPr>
            <a:picLocks noGrp="1" noChangeAspect="1" noChangeArrowheads="1"/>
          </p:cNvPicPr>
          <p:nvPr>
            <p:ph sz="quarter" idx="1"/>
          </p:nvPr>
        </p:nvPicPr>
        <p:blipFill>
          <a:blip r:embed="rId2" cstate="print"/>
          <a:srcRect/>
          <a:stretch>
            <a:fillRect/>
          </a:stretch>
        </p:blipFill>
        <p:spPr bwMode="auto">
          <a:xfrm>
            <a:off x="251520" y="1196751"/>
            <a:ext cx="8280920" cy="4939499"/>
          </a:xfrm>
          <a:prstGeom prst="rect">
            <a:avLst/>
          </a:prstGeom>
          <a:noFill/>
          <a:ln w="9525">
            <a:noFill/>
            <a:miter lim="800000"/>
            <a:headEnd/>
            <a:tailEnd/>
          </a:ln>
        </p:spPr>
      </p:pic>
      <p:cxnSp>
        <p:nvCxnSpPr>
          <p:cNvPr id="8" name="Straight Arrow Connector 7"/>
          <p:cNvCxnSpPr/>
          <p:nvPr/>
        </p:nvCxnSpPr>
        <p:spPr>
          <a:xfrm flipV="1">
            <a:off x="5940152" y="1988840"/>
            <a:ext cx="20882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652120" y="2060848"/>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10" name="Straight Arrow Connector 9"/>
          <p:cNvCxnSpPr/>
          <p:nvPr/>
        </p:nvCxnSpPr>
        <p:spPr>
          <a:xfrm flipV="1">
            <a:off x="5724128" y="2996952"/>
            <a:ext cx="20882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436096" y="3068960"/>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12" name="Straight Arrow Connector 11"/>
          <p:cNvCxnSpPr/>
          <p:nvPr/>
        </p:nvCxnSpPr>
        <p:spPr>
          <a:xfrm flipV="1">
            <a:off x="5940152" y="3212976"/>
            <a:ext cx="20882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80112" y="3356992"/>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14" name="Straight Arrow Connector 13"/>
          <p:cNvCxnSpPr/>
          <p:nvPr/>
        </p:nvCxnSpPr>
        <p:spPr>
          <a:xfrm flipV="1">
            <a:off x="5796136" y="2492896"/>
            <a:ext cx="20882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508104" y="256490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cxnSp>
        <p:nvCxnSpPr>
          <p:cNvPr id="16" name="Straight Arrow Connector 15"/>
          <p:cNvCxnSpPr/>
          <p:nvPr/>
        </p:nvCxnSpPr>
        <p:spPr>
          <a:xfrm flipV="1">
            <a:off x="6156176" y="1700808"/>
            <a:ext cx="20882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868144" y="177281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188640"/>
            <a:ext cx="8352928" cy="5904656"/>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Small popup will display in right corner of the page with product  successfully added massage </a:t>
            </a:r>
          </a:p>
          <a:p>
            <a:pPr marL="457200" indent="-457200">
              <a:buFont typeface="+mj-lt"/>
              <a:buAutoNum type="arabicPeriod"/>
            </a:pPr>
            <a:r>
              <a:rPr lang="en-US" altLang="ja-JP" sz="2000" dirty="0" smtClean="0">
                <a:latin typeface="Times New Roman" pitchFamily="18" charset="0"/>
                <a:cs typeface="Times New Roman" pitchFamily="18" charset="0"/>
              </a:rPr>
              <a:t>Added product description display here  with small size in black color and their prize with image of that product</a:t>
            </a:r>
          </a:p>
          <a:p>
            <a:pPr marL="457200" indent="-457200">
              <a:buFont typeface="+mj-lt"/>
              <a:buAutoNum type="arabicPeriod"/>
            </a:pPr>
            <a:r>
              <a:rPr lang="en-US" altLang="ja-JP" sz="2000" dirty="0" smtClean="0">
                <a:latin typeface="Times New Roman" pitchFamily="18" charset="0"/>
                <a:cs typeface="Times New Roman" pitchFamily="18" charset="0"/>
              </a:rPr>
              <a:t>View cart button have transparent background  display in center of that popup </a:t>
            </a:r>
          </a:p>
          <a:p>
            <a:pPr marL="457200" indent="-457200">
              <a:buFont typeface="+mj-lt"/>
              <a:buAutoNum type="arabicPeriod"/>
            </a:pPr>
            <a:r>
              <a:rPr lang="en-US" altLang="ja-JP" sz="2000" dirty="0" smtClean="0">
                <a:latin typeface="Times New Roman" pitchFamily="18" charset="0"/>
                <a:cs typeface="Times New Roman" pitchFamily="18" charset="0"/>
              </a:rPr>
              <a:t>Checkout button are display in black background  with white text color </a:t>
            </a:r>
          </a:p>
          <a:p>
            <a:pPr marL="457200" indent="-457200">
              <a:buFont typeface="+mj-lt"/>
              <a:buAutoNum type="arabicPeriod"/>
            </a:pPr>
            <a:endParaRPr lang="en-US" altLang="ja-JP" sz="2000" dirty="0" smtClean="0">
              <a:latin typeface="Times New Roman" pitchFamily="18" charset="0"/>
              <a:cs typeface="Times New Roman" pitchFamily="18" charset="0"/>
            </a:endParaRPr>
          </a:p>
          <a:p>
            <a:pPr marL="457200" indent="-457200">
              <a:buFont typeface="+mj-lt"/>
              <a:buAutoNum type="arabicPeriod"/>
            </a:pPr>
            <a:r>
              <a:rPr kumimoji="1" lang="en-US" altLang="ja-JP" sz="2000" dirty="0" smtClean="0">
                <a:latin typeface="Times New Roman" pitchFamily="18" charset="0"/>
                <a:cs typeface="Times New Roman" pitchFamily="18" charset="0"/>
              </a:rPr>
              <a:t>The cart icon is now change to </a:t>
            </a:r>
            <a:r>
              <a:rPr lang="en-US" altLang="ja-JP" sz="2000" dirty="0" smtClean="0">
                <a:latin typeface="Times New Roman" pitchFamily="18" charset="0"/>
                <a:cs typeface="Times New Roman" pitchFamily="18" charset="0"/>
              </a:rPr>
              <a:t>        that type of icon means one product are successfully added to your cart </a:t>
            </a:r>
            <a:endParaRPr kumimoji="1" lang="en-US" altLang="ja-JP" sz="2000" dirty="0" smtClean="0">
              <a:latin typeface="Times New Roman" pitchFamily="18" charset="0"/>
              <a:cs typeface="Times New Roman" pitchFamily="18" charset="0"/>
            </a:endParaRPr>
          </a:p>
        </p:txBody>
      </p:sp>
      <p:sp>
        <p:nvSpPr>
          <p:cNvPr id="4" name="Oval 3"/>
          <p:cNvSpPr/>
          <p:nvPr/>
        </p:nvSpPr>
        <p:spPr>
          <a:xfrm>
            <a:off x="4139952" y="3068960"/>
            <a:ext cx="288032" cy="2880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solidFill>
                  <a:schemeClr val="bg1"/>
                </a:solidFill>
              </a:rPr>
              <a:t>1</a:t>
            </a:r>
            <a:endParaRPr kumimoji="1" lang="ja-JP" alt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pPr algn="ctr"/>
            <a:r>
              <a:rPr lang="en-US" altLang="ja-JP" dirty="0" smtClean="0"/>
              <a:t>v</a:t>
            </a:r>
            <a:r>
              <a:rPr kumimoji="1" lang="en-US" altLang="ja-JP" dirty="0" smtClean="0"/>
              <a:t>iew cart</a:t>
            </a:r>
            <a:endParaRPr kumimoji="1" lang="ja-JP" altLang="en-US"/>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457200" y="1124744"/>
            <a:ext cx="8218488" cy="5328592"/>
          </a:xfrm>
          <a:prstGeom prst="rect">
            <a:avLst/>
          </a:prstGeom>
          <a:noFill/>
          <a:ln w="9525">
            <a:noFill/>
            <a:miter lim="800000"/>
            <a:headEnd/>
            <a:tailEnd/>
          </a:ln>
        </p:spPr>
      </p:pic>
      <p:sp>
        <p:nvSpPr>
          <p:cNvPr id="5" name="Left Brace 4"/>
          <p:cNvSpPr/>
          <p:nvPr/>
        </p:nvSpPr>
        <p:spPr>
          <a:xfrm>
            <a:off x="827584" y="3140968"/>
            <a:ext cx="864096" cy="1080120"/>
          </a:xfrm>
          <a:prstGeom prst="leftBrace">
            <a:avLst>
              <a:gd name="adj1" fmla="val 8333"/>
              <a:gd name="adj2" fmla="val 50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Oval 5"/>
          <p:cNvSpPr/>
          <p:nvPr/>
        </p:nvSpPr>
        <p:spPr>
          <a:xfrm>
            <a:off x="683568" y="3573016"/>
            <a:ext cx="21602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8" name="Straight Arrow Connector 7"/>
          <p:cNvCxnSpPr/>
          <p:nvPr/>
        </p:nvCxnSpPr>
        <p:spPr>
          <a:xfrm>
            <a:off x="2915816" y="4509120"/>
            <a:ext cx="1656184"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716016" y="508518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2</a:t>
            </a:r>
            <a:endParaRPr kumimoji="1" lang="ja-JP" altLang="en-US"/>
          </a:p>
        </p:txBody>
      </p:sp>
      <p:cxnSp>
        <p:nvCxnSpPr>
          <p:cNvPr id="10" name="Straight Arrow Connector 9"/>
          <p:cNvCxnSpPr/>
          <p:nvPr/>
        </p:nvCxnSpPr>
        <p:spPr>
          <a:xfrm>
            <a:off x="3707904" y="4509120"/>
            <a:ext cx="201622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24128" y="5301208"/>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15" name="Straight Arrow Connector 14"/>
          <p:cNvCxnSpPr/>
          <p:nvPr/>
        </p:nvCxnSpPr>
        <p:spPr>
          <a:xfrm>
            <a:off x="4139952" y="4437112"/>
            <a:ext cx="201622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156176" y="5229200"/>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17" name="Straight Arrow Connector 16"/>
          <p:cNvCxnSpPr/>
          <p:nvPr/>
        </p:nvCxnSpPr>
        <p:spPr>
          <a:xfrm>
            <a:off x="7380312" y="314096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812360" y="292494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cxnSp>
        <p:nvCxnSpPr>
          <p:cNvPr id="22" name="Straight Arrow Connector 21"/>
          <p:cNvCxnSpPr/>
          <p:nvPr/>
        </p:nvCxnSpPr>
        <p:spPr>
          <a:xfrm>
            <a:off x="7380312" y="335699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812360" y="328498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cxnSp>
        <p:nvCxnSpPr>
          <p:cNvPr id="24" name="Straight Arrow Connector 23"/>
          <p:cNvCxnSpPr/>
          <p:nvPr/>
        </p:nvCxnSpPr>
        <p:spPr>
          <a:xfrm>
            <a:off x="7380312" y="3717032"/>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12360" y="3645024"/>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a:t>
            </a:r>
            <a:endParaRPr kumimoji="1" lang="ja-JP" altLang="en-US"/>
          </a:p>
        </p:txBody>
      </p:sp>
      <p:cxnSp>
        <p:nvCxnSpPr>
          <p:cNvPr id="26" name="Straight Arrow Connector 25"/>
          <p:cNvCxnSpPr/>
          <p:nvPr/>
        </p:nvCxnSpPr>
        <p:spPr>
          <a:xfrm>
            <a:off x="7164288" y="4149080"/>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812360" y="4077072"/>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8</a:t>
            </a:r>
            <a:endParaRPr kumimoji="1" lang="ja-JP" altLang="en-US"/>
          </a:p>
        </p:txBody>
      </p:sp>
      <p:cxnSp>
        <p:nvCxnSpPr>
          <p:cNvPr id="29" name="Straight Arrow Connector 28"/>
          <p:cNvCxnSpPr>
            <a:endCxn id="30" idx="2"/>
          </p:cNvCxnSpPr>
          <p:nvPr/>
        </p:nvCxnSpPr>
        <p:spPr>
          <a:xfrm>
            <a:off x="7020272" y="4365104"/>
            <a:ext cx="6480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668344" y="4653136"/>
            <a:ext cx="360040"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9</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76672"/>
            <a:ext cx="7931224" cy="5997280"/>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Full description of your product</a:t>
            </a:r>
          </a:p>
          <a:p>
            <a:pPr marL="457200" indent="-457200">
              <a:buFont typeface="+mj-lt"/>
              <a:buAutoNum type="arabicPeriod"/>
            </a:pPr>
            <a:r>
              <a:rPr lang="en-US" altLang="ja-JP" sz="2000" dirty="0" smtClean="0">
                <a:latin typeface="Times New Roman" pitchFamily="18" charset="0"/>
                <a:cs typeface="Times New Roman" pitchFamily="18" charset="0"/>
              </a:rPr>
              <a:t>Gift  voucher  link  any voucher  is present or not </a:t>
            </a:r>
          </a:p>
          <a:p>
            <a:pPr marL="457200" indent="-457200">
              <a:buFont typeface="+mj-lt"/>
              <a:buAutoNum type="arabicPeriod"/>
            </a:pPr>
            <a:r>
              <a:rPr kumimoji="1" lang="en-US" altLang="ja-JP" sz="2000" dirty="0" smtClean="0">
                <a:latin typeface="Times New Roman" pitchFamily="18" charset="0"/>
                <a:cs typeface="Times New Roman" pitchFamily="18" charset="0"/>
              </a:rPr>
              <a:t>Go to favorite link to check any your favorite product you want to add in cart or not </a:t>
            </a: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r>
              <a:rPr kumimoji="1" lang="en-US" altLang="ja-JP" sz="2000" dirty="0" smtClean="0">
                <a:latin typeface="Times New Roman" pitchFamily="18" charset="0"/>
                <a:cs typeface="Times New Roman" pitchFamily="18" charset="0"/>
              </a:rPr>
              <a:t>Remove link in this link you want remove your product from cart </a:t>
            </a: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r>
              <a:rPr kumimoji="1" lang="en-US" altLang="ja-JP" sz="2000" dirty="0" smtClean="0">
                <a:latin typeface="Times New Roman" pitchFamily="18" charset="0"/>
                <a:cs typeface="Times New Roman" pitchFamily="18" charset="0"/>
              </a:rPr>
              <a:t>Real prize of your product display small popup box </a:t>
            </a:r>
          </a:p>
          <a:p>
            <a:pPr marL="457200" indent="-457200">
              <a:buFont typeface="+mj-lt"/>
              <a:buAutoNum type="arabicPeriod"/>
            </a:pPr>
            <a:r>
              <a:rPr kumimoji="1" lang="en-US" altLang="ja-JP" sz="2000" dirty="0" smtClean="0">
                <a:latin typeface="Times New Roman" pitchFamily="18" charset="0"/>
                <a:cs typeface="Times New Roman" pitchFamily="18" charset="0"/>
              </a:rPr>
              <a:t>Any extra delivery charges or taxes showing  here </a:t>
            </a:r>
          </a:p>
          <a:p>
            <a:pPr marL="457200" indent="-457200">
              <a:buFont typeface="+mj-lt"/>
              <a:buAutoNum type="arabicPeriod"/>
            </a:pPr>
            <a:r>
              <a:rPr kumimoji="1" lang="en-US" altLang="ja-JP" sz="2000" dirty="0" smtClean="0">
                <a:latin typeface="Times New Roman" pitchFamily="18" charset="0"/>
                <a:cs typeface="Times New Roman" pitchFamily="18" charset="0"/>
              </a:rPr>
              <a:t>Total prize are displaying here </a:t>
            </a:r>
          </a:p>
          <a:p>
            <a:pPr marL="457200" indent="-457200">
              <a:buFont typeface="+mj-lt"/>
              <a:buAutoNum type="arabicPeriod"/>
            </a:pPr>
            <a:r>
              <a:rPr lang="en-US" altLang="ja-JP" sz="2000" dirty="0" smtClean="0">
                <a:latin typeface="Times New Roman" pitchFamily="18" charset="0"/>
                <a:cs typeface="Times New Roman" pitchFamily="18" charset="0"/>
              </a:rPr>
              <a:t>Checkout button  is display orange color that are match with black background popup</a:t>
            </a: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en-US" altLang="ja-JP" sz="2000" dirty="0" smtClean="0">
              <a:latin typeface="Times New Roman" pitchFamily="18" charset="0"/>
              <a:cs typeface="Times New Roman" pitchFamily="18" charset="0"/>
            </a:endParaRPr>
          </a:p>
          <a:p>
            <a:pPr marL="457200" indent="-457200">
              <a:buFont typeface="+mj-lt"/>
              <a:buAutoNum type="arabicPeriod"/>
            </a:pPr>
            <a:endParaRPr kumimoji="1" lang="ja-JP" altLang="en-US" sz="20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404664"/>
            <a:ext cx="7467600" cy="6093296"/>
          </a:xfrm>
        </p:spPr>
        <p:txBody>
          <a:bodyPr>
            <a:normAutofit fontScale="92500" lnSpcReduction="10000"/>
          </a:bodyPr>
          <a:lstStyle/>
          <a:p>
            <a:pPr marL="457200" indent="-457200">
              <a:buFont typeface="+mj-lt"/>
              <a:buAutoNum type="arabicPeriod"/>
            </a:pPr>
            <a:r>
              <a:rPr lang="en-US" altLang="ja-JP" sz="2000" dirty="0" smtClean="0">
                <a:latin typeface="Times New Roman" pitchFamily="18" charset="0"/>
                <a:cs typeface="Times New Roman" pitchFamily="18" charset="0"/>
              </a:rPr>
              <a:t>The logo of website shown in center of the page and panel</a:t>
            </a:r>
          </a:p>
          <a:p>
            <a:pPr marL="457200" indent="-457200">
              <a:buFont typeface="+mj-lt"/>
              <a:buAutoNum type="arabicPeriod"/>
            </a:pPr>
            <a:r>
              <a:rPr lang="en-US" altLang="ja-JP" sz="2000" dirty="0" smtClean="0">
                <a:latin typeface="Times New Roman" pitchFamily="18" charset="0"/>
                <a:cs typeface="Times New Roman" pitchFamily="18" charset="0"/>
              </a:rPr>
              <a:t>The block is in center of the page and in background is playing video.</a:t>
            </a:r>
          </a:p>
          <a:p>
            <a:pPr marL="457200" indent="-457200">
              <a:buFont typeface="+mj-lt"/>
              <a:buAutoNum type="arabicPeriod"/>
            </a:pPr>
            <a:endParaRPr lang="en-US" altLang="ja-JP" sz="2000" dirty="0" smtClean="0">
              <a:latin typeface="Times New Roman" pitchFamily="18" charset="0"/>
              <a:cs typeface="Times New Roman" pitchFamily="18" charset="0"/>
            </a:endParaRPr>
          </a:p>
          <a:p>
            <a:pPr marL="457200" indent="-457200">
              <a:buFont typeface="+mj-lt"/>
              <a:buAutoNum type="arabicPeriod"/>
            </a:pPr>
            <a:r>
              <a:rPr lang="en-US" altLang="ja-JP" sz="2000" dirty="0" smtClean="0">
                <a:latin typeface="Times New Roman" pitchFamily="18" charset="0"/>
                <a:cs typeface="Times New Roman" pitchFamily="18" charset="0"/>
              </a:rPr>
              <a:t>Email address text field simple with place holder Email address</a:t>
            </a:r>
          </a:p>
          <a:p>
            <a:pPr marL="457200" indent="-457200">
              <a:buFont typeface="+mj-lt"/>
              <a:buAutoNum type="arabicPeriod"/>
            </a:pPr>
            <a:endParaRPr lang="en-US" altLang="ja-JP" sz="2000" dirty="0" smtClean="0">
              <a:latin typeface="Times New Roman" pitchFamily="18" charset="0"/>
              <a:cs typeface="Times New Roman" pitchFamily="18" charset="0"/>
            </a:endParaRPr>
          </a:p>
          <a:p>
            <a:pPr marL="457200" indent="-457200">
              <a:buFont typeface="+mj-lt"/>
              <a:buAutoNum type="arabicPeriod"/>
            </a:pPr>
            <a:r>
              <a:rPr lang="en-US" altLang="ja-JP" sz="2000" dirty="0" smtClean="0">
                <a:latin typeface="Times New Roman" pitchFamily="18" charset="0"/>
                <a:cs typeface="Times New Roman" pitchFamily="18" charset="0"/>
              </a:rPr>
              <a:t>Password text field also simple with place holder Password</a:t>
            </a:r>
          </a:p>
          <a:p>
            <a:pPr marL="457200" indent="-457200">
              <a:buFont typeface="+mj-lt"/>
              <a:buAutoNum type="arabicPeriod"/>
            </a:pPr>
            <a:r>
              <a:rPr lang="en-US" altLang="ja-JP" sz="2000" dirty="0" smtClean="0">
                <a:latin typeface="Times New Roman" pitchFamily="18" charset="0"/>
                <a:cs typeface="Times New Roman" pitchFamily="18" charset="0"/>
              </a:rPr>
              <a:t>One checkbox is there to keep me  login so do not login again and again</a:t>
            </a:r>
          </a:p>
          <a:p>
            <a:pPr marL="457200" indent="-457200">
              <a:buFont typeface="+mj-lt"/>
              <a:buAutoNum type="arabicPeriod"/>
            </a:pPr>
            <a:r>
              <a:rPr lang="en-US" altLang="ja-JP" sz="2000" dirty="0" smtClean="0">
                <a:latin typeface="Times New Roman" pitchFamily="18" charset="0"/>
                <a:cs typeface="Times New Roman" pitchFamily="18" charset="0"/>
              </a:rPr>
              <a:t>Small link is given forgot password and it is 50% blur</a:t>
            </a:r>
          </a:p>
          <a:p>
            <a:pPr marL="457200" indent="-457200">
              <a:buFont typeface="+mj-lt"/>
              <a:buAutoNum type="arabicPeriod"/>
            </a:pPr>
            <a:r>
              <a:rPr lang="en-US" altLang="ja-JP" sz="2000" dirty="0" smtClean="0">
                <a:latin typeface="Times New Roman" pitchFamily="18" charset="0"/>
                <a:cs typeface="Times New Roman" pitchFamily="18" charset="0"/>
              </a:rPr>
              <a:t>Login button has large in size and black in background color </a:t>
            </a:r>
          </a:p>
          <a:p>
            <a:pPr marL="457200" indent="-457200">
              <a:buFont typeface="+mj-lt"/>
              <a:buAutoNum type="arabicPeriod"/>
            </a:pPr>
            <a:r>
              <a:rPr lang="en-US" altLang="ja-JP" sz="2000" dirty="0" smtClean="0">
                <a:latin typeface="Times New Roman" pitchFamily="18" charset="0"/>
                <a:cs typeface="Times New Roman" pitchFamily="18" charset="0"/>
              </a:rPr>
              <a:t>One link is given  if your account is  not present  then  create the new user </a:t>
            </a:r>
          </a:p>
          <a:p>
            <a:pPr marL="457200" indent="-457200">
              <a:buFont typeface="+mj-lt"/>
              <a:buAutoNum type="arabicPeriod"/>
            </a:pPr>
            <a:r>
              <a:rPr lang="en-US" altLang="ja-JP" sz="2000" dirty="0" smtClean="0">
                <a:latin typeface="Times New Roman" pitchFamily="18" charset="0"/>
                <a:cs typeface="Times New Roman" pitchFamily="18" charset="0"/>
              </a:rPr>
              <a:t>Also face book login button is there  to login from face book id  in that button  small face book logo is there  which is so beautiful and easily understand  it is face book login button  </a:t>
            </a:r>
            <a:endParaRPr lang="ja-JP" altLang="en-US" sz="2000" smtClean="0">
              <a:latin typeface="Times New Roman" pitchFamily="18" charset="0"/>
              <a:cs typeface="Times New Roman" pitchFamily="18" charset="0"/>
            </a:endParaRPr>
          </a:p>
          <a:p>
            <a:pPr marL="457200" indent="-457200">
              <a:buFont typeface="+mj-lt"/>
              <a:buAutoNum type="arabicPeriod"/>
            </a:pPr>
            <a:r>
              <a:rPr lang="en-US" altLang="ja-JP" sz="2000" dirty="0" smtClean="0">
                <a:latin typeface="Times New Roman" pitchFamily="18" charset="0"/>
                <a:cs typeface="Times New Roman" pitchFamily="18" charset="0"/>
              </a:rPr>
              <a:t>Small icon is present in right top corner for closing login popup</a:t>
            </a:r>
          </a:p>
          <a:p>
            <a:pPr marL="457200" indent="-457200">
              <a:buFont typeface="+mj-lt"/>
              <a:buAutoNum type="arabicPeriod"/>
            </a:pPr>
            <a:r>
              <a:rPr lang="en-US" altLang="ja-JP" sz="2000" dirty="0" smtClean="0">
                <a:latin typeface="Times New Roman" pitchFamily="18" charset="0"/>
                <a:cs typeface="Times New Roman" pitchFamily="18" charset="0"/>
              </a:rPr>
              <a:t>The center of the page login popup is displaying  the white background  of this popup is nice    </a:t>
            </a:r>
            <a:endParaRPr lang="en-US" altLang="ja-JP" sz="2000" dirty="0" smtClean="0">
              <a:latin typeface="Times New Roman" pitchFamily="18" charset="0"/>
              <a:cs typeface="Times New Roman" pitchFamily="18" charset="0"/>
            </a:endParaRPr>
          </a:p>
          <a:p>
            <a:pPr marL="457200" indent="-457200">
              <a:buFont typeface="+mj-lt"/>
              <a:buAutoNum type="arabicPeriod"/>
            </a:pPr>
            <a:endParaRPr lang="en-US" altLang="ja-JP" sz="2000"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lang="en-US" altLang="ja-JP" sz="2000"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lang="en-US" altLang="ja-JP"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lang="en-US" altLang="ja-JP"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lang="en-US" altLang="ja-JP"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lang="en-US" altLang="ja-JP" dirty="0" smtClean="0">
              <a:solidFill>
                <a:schemeClr val="tx1">
                  <a:lumMod val="50000"/>
                  <a:lumOff val="50000"/>
                </a:schemeClr>
              </a:solidFill>
              <a:latin typeface="Times New Roman" pitchFamily="18" charset="0"/>
              <a:cs typeface="Times New Roman" pitchFamily="18" charset="0"/>
            </a:endParaRPr>
          </a:p>
          <a:p>
            <a:pPr marL="457200" indent="-457200">
              <a:buFont typeface="+mj-lt"/>
              <a:buAutoNum type="arabicPeriod"/>
            </a:pPr>
            <a:endParaRPr kumimoji="1" lang="ja-JP" alt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algn="ctr"/>
            <a:r>
              <a:rPr lang="en-US" altLang="ja-JP" dirty="0" smtClean="0"/>
              <a:t>LOGIN PAGE  ERROR MASSAGES</a:t>
            </a:r>
            <a:endParaRPr kumimoji="1" lang="ja-JP" alt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79512" y="1484784"/>
            <a:ext cx="8550998" cy="5112568"/>
          </a:xfrm>
          <a:prstGeom prst="rect">
            <a:avLst/>
          </a:prstGeom>
          <a:noFill/>
          <a:ln w="9525">
            <a:noFill/>
            <a:miter lim="800000"/>
            <a:headEnd/>
            <a:tailEnd/>
          </a:ln>
        </p:spPr>
      </p:pic>
      <p:cxnSp>
        <p:nvCxnSpPr>
          <p:cNvPr id="5" name="Straight Arrow Connector 4"/>
          <p:cNvCxnSpPr/>
          <p:nvPr/>
        </p:nvCxnSpPr>
        <p:spPr>
          <a:xfrm>
            <a:off x="4788024" y="3573016"/>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804248" y="342900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7" name="Straight Arrow Connector 6"/>
          <p:cNvCxnSpPr/>
          <p:nvPr/>
        </p:nvCxnSpPr>
        <p:spPr>
          <a:xfrm>
            <a:off x="4499992" y="422108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516216" y="40770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332656"/>
            <a:ext cx="7467600" cy="4873752"/>
          </a:xfrm>
        </p:spPr>
        <p:txBody>
          <a:bodyPr/>
          <a:lstStyle/>
          <a:p>
            <a:pPr marL="457200" indent="-457200">
              <a:buFont typeface="+mj-lt"/>
              <a:buAutoNum type="arabicPeriod"/>
            </a:pPr>
            <a:r>
              <a:rPr lang="en-US" altLang="ja-JP" sz="2000" dirty="0" smtClean="0">
                <a:latin typeface="Times New Roman" pitchFamily="18" charset="0"/>
                <a:cs typeface="Times New Roman" pitchFamily="18" charset="0"/>
              </a:rPr>
              <a:t>When click on login button it will show field level error please enter valid email address the font size is 12 and color of error massages is red </a:t>
            </a:r>
          </a:p>
          <a:p>
            <a:pPr marL="457200" indent="-457200">
              <a:buFont typeface="+mj-lt"/>
              <a:buAutoNum type="arabicPeriod"/>
            </a:pPr>
            <a:r>
              <a:rPr lang="en-US" altLang="ja-JP" sz="2000" dirty="0" smtClean="0">
                <a:latin typeface="Times New Roman" pitchFamily="18" charset="0"/>
                <a:cs typeface="Times New Roman" pitchFamily="18" charset="0"/>
              </a:rPr>
              <a:t>Please enter password also same red color massage with font size 12 </a:t>
            </a:r>
          </a:p>
          <a:p>
            <a:pPr marL="457200" indent="-457200">
              <a:buNone/>
            </a:pPr>
            <a:endParaRPr lang="en-US" altLang="ja-JP" dirty="0" smtClean="0"/>
          </a:p>
          <a:p>
            <a:pPr marL="457200" indent="-457200">
              <a:buFont typeface="+mj-lt"/>
              <a:buAutoNum type="arabicPeriod"/>
            </a:pP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4704"/>
          </a:xfrm>
        </p:spPr>
        <p:txBody>
          <a:bodyPr>
            <a:normAutofit/>
          </a:bodyPr>
          <a:lstStyle/>
          <a:p>
            <a:pPr algn="ctr"/>
            <a:r>
              <a:rPr lang="en-US" altLang="ja-JP" dirty="0" smtClean="0"/>
              <a:t>f</a:t>
            </a:r>
            <a:r>
              <a:rPr kumimoji="1" lang="en-US" altLang="ja-JP" dirty="0" smtClean="0"/>
              <a:t>orgot password</a:t>
            </a:r>
            <a:endParaRPr kumimoji="1" lang="ja-JP" altLang="en-US"/>
          </a:p>
        </p:txBody>
      </p:sp>
      <p:sp>
        <p:nvSpPr>
          <p:cNvPr id="13" name="Content Placeholder 12"/>
          <p:cNvSpPr>
            <a:spLocks noGrp="1"/>
          </p:cNvSpPr>
          <p:nvPr>
            <p:ph sz="quarter" idx="1"/>
          </p:nvPr>
        </p:nvSpPr>
        <p:spPr/>
        <p:txBody>
          <a:bodyPr/>
          <a:lstStyle/>
          <a:p>
            <a:endParaRPr kumimoji="1" lang="ja-JP" altLang="en-US"/>
          </a:p>
        </p:txBody>
      </p:sp>
      <p:pic>
        <p:nvPicPr>
          <p:cNvPr id="1027" name="Picture 3"/>
          <p:cNvPicPr>
            <a:picLocks noChangeAspect="1" noChangeArrowheads="1"/>
          </p:cNvPicPr>
          <p:nvPr/>
        </p:nvPicPr>
        <p:blipFill>
          <a:blip r:embed="rId2" cstate="print"/>
          <a:srcRect/>
          <a:stretch>
            <a:fillRect/>
          </a:stretch>
        </p:blipFill>
        <p:spPr bwMode="auto">
          <a:xfrm>
            <a:off x="238534" y="1124744"/>
            <a:ext cx="8725954" cy="5366920"/>
          </a:xfrm>
          <a:prstGeom prst="rect">
            <a:avLst/>
          </a:prstGeom>
          <a:noFill/>
          <a:ln w="9525">
            <a:noFill/>
            <a:miter lim="800000"/>
            <a:headEnd/>
            <a:tailEnd/>
          </a:ln>
        </p:spPr>
      </p:pic>
      <p:cxnSp>
        <p:nvCxnSpPr>
          <p:cNvPr id="15" name="Straight Arrow Connector 14"/>
          <p:cNvCxnSpPr/>
          <p:nvPr/>
        </p:nvCxnSpPr>
        <p:spPr>
          <a:xfrm>
            <a:off x="4860032" y="314096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876256" y="292494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17" name="Straight Arrow Connector 16"/>
          <p:cNvCxnSpPr/>
          <p:nvPr/>
        </p:nvCxnSpPr>
        <p:spPr>
          <a:xfrm>
            <a:off x="4572000" y="3933056"/>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588224" y="371703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cxnSp>
        <p:nvCxnSpPr>
          <p:cNvPr id="19" name="Straight Arrow Connector 18"/>
          <p:cNvCxnSpPr/>
          <p:nvPr/>
        </p:nvCxnSpPr>
        <p:spPr>
          <a:xfrm>
            <a:off x="5004048" y="4509120"/>
            <a:ext cx="18722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948264" y="436510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21" name="Straight Arrow Connector 20"/>
          <p:cNvCxnSpPr/>
          <p:nvPr/>
        </p:nvCxnSpPr>
        <p:spPr>
          <a:xfrm>
            <a:off x="4644008" y="5085184"/>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660232" y="486916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24" name="Straight Arrow Connector 23"/>
          <p:cNvCxnSpPr/>
          <p:nvPr/>
        </p:nvCxnSpPr>
        <p:spPr>
          <a:xfrm>
            <a:off x="5148064" y="270892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64288" y="249289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476672"/>
            <a:ext cx="8352928" cy="6120680"/>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New  popup  window with bold type heading reset password  </a:t>
            </a:r>
          </a:p>
          <a:p>
            <a:pPr marL="457200" indent="-457200">
              <a:buFont typeface="+mj-lt"/>
              <a:buAutoNum type="arabicPeriod"/>
            </a:pPr>
            <a:r>
              <a:rPr kumimoji="1" lang="en-US" altLang="ja-JP" sz="2000" dirty="0" smtClean="0">
                <a:latin typeface="Times New Roman" pitchFamily="18" charset="0"/>
                <a:cs typeface="Times New Roman" pitchFamily="18" charset="0"/>
              </a:rPr>
              <a:t>Email address field is there to enter email id </a:t>
            </a:r>
          </a:p>
          <a:p>
            <a:pPr marL="457200" indent="-457200">
              <a:buFont typeface="+mj-lt"/>
              <a:buAutoNum type="arabicPeriod"/>
            </a:pPr>
            <a:r>
              <a:rPr kumimoji="1" lang="en-US" altLang="ja-JP" sz="2000" dirty="0" smtClean="0">
                <a:latin typeface="Times New Roman" pitchFamily="18" charset="0"/>
                <a:cs typeface="Times New Roman" pitchFamily="18" charset="0"/>
              </a:rPr>
              <a:t>With black background reset button is there to reset password</a:t>
            </a:r>
          </a:p>
          <a:p>
            <a:pPr marL="457200" indent="-457200">
              <a:buFont typeface="+mj-lt"/>
              <a:buAutoNum type="arabicPeriod"/>
            </a:pPr>
            <a:r>
              <a:rPr lang="en-US" altLang="ja-JP" sz="2000" dirty="0" smtClean="0">
                <a:latin typeface="Times New Roman" pitchFamily="18" charset="0"/>
                <a:cs typeface="Times New Roman" pitchFamily="18" charset="0"/>
              </a:rPr>
              <a:t>Small size of link is there to go back to the login </a:t>
            </a:r>
            <a:r>
              <a:rPr lang="en-US" altLang="ja-JP" sz="2000" smtClean="0">
                <a:latin typeface="Times New Roman" pitchFamily="18" charset="0"/>
                <a:cs typeface="Times New Roman" pitchFamily="18" charset="0"/>
              </a:rPr>
              <a:t>page </a:t>
            </a:r>
            <a:endParaRPr lang="en-US" altLang="ja-JP" sz="2000" smtClean="0">
              <a:latin typeface="Times New Roman" pitchFamily="18" charset="0"/>
              <a:cs typeface="Times New Roman" pitchFamily="18" charset="0"/>
            </a:endParaRPr>
          </a:p>
          <a:p>
            <a:pPr marL="457200" indent="-457200">
              <a:buFont typeface="+mj-lt"/>
              <a:buAutoNum type="arabicPeriod"/>
            </a:pPr>
            <a:endParaRPr kumimoji="1" lang="ja-JP" altLang="en-US" sz="20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467600" cy="634082"/>
          </a:xfrm>
        </p:spPr>
        <p:txBody>
          <a:bodyPr/>
          <a:lstStyle/>
          <a:p>
            <a:pPr algn="ctr"/>
            <a:r>
              <a:rPr lang="en-US" altLang="ja-JP" dirty="0" smtClean="0"/>
              <a:t>signup page</a:t>
            </a:r>
            <a:endParaRPr kumimoji="1" lang="ja-JP" altLang="en-US"/>
          </a:p>
        </p:txBody>
      </p:sp>
      <p:pic>
        <p:nvPicPr>
          <p:cNvPr id="1028" name="Picture 4"/>
          <p:cNvPicPr>
            <a:picLocks noGrp="1" noChangeAspect="1" noChangeArrowheads="1"/>
          </p:cNvPicPr>
          <p:nvPr>
            <p:ph sz="quarter" idx="1"/>
          </p:nvPr>
        </p:nvPicPr>
        <p:blipFill>
          <a:blip r:embed="rId2" cstate="print"/>
          <a:srcRect/>
          <a:stretch>
            <a:fillRect/>
          </a:stretch>
        </p:blipFill>
        <p:spPr bwMode="auto">
          <a:xfrm>
            <a:off x="0" y="836712"/>
            <a:ext cx="8976676" cy="4824536"/>
          </a:xfrm>
          <a:prstGeom prst="rect">
            <a:avLst/>
          </a:prstGeom>
          <a:noFill/>
          <a:ln w="9525">
            <a:noFill/>
            <a:miter lim="800000"/>
            <a:headEnd/>
            <a:tailEnd/>
          </a:ln>
        </p:spPr>
      </p:pic>
      <p:cxnSp>
        <p:nvCxnSpPr>
          <p:cNvPr id="23" name="Straight Arrow Connector 22"/>
          <p:cNvCxnSpPr/>
          <p:nvPr/>
        </p:nvCxnSpPr>
        <p:spPr>
          <a:xfrm>
            <a:off x="4644008" y="2492896"/>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60232" y="22768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1</a:t>
            </a:r>
            <a:endParaRPr kumimoji="1" lang="ja-JP" altLang="en-US"/>
          </a:p>
        </p:txBody>
      </p:sp>
      <p:cxnSp>
        <p:nvCxnSpPr>
          <p:cNvPr id="25" name="Straight Arrow Connector 24"/>
          <p:cNvCxnSpPr/>
          <p:nvPr/>
        </p:nvCxnSpPr>
        <p:spPr>
          <a:xfrm>
            <a:off x="4572000" y="2780928"/>
            <a:ext cx="194421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588224" y="270892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2</a:t>
            </a:r>
            <a:endParaRPr kumimoji="1" lang="ja-JP" altLang="en-US"/>
          </a:p>
        </p:txBody>
      </p:sp>
      <p:cxnSp>
        <p:nvCxnSpPr>
          <p:cNvPr id="29" name="Elbow Connector 28"/>
          <p:cNvCxnSpPr/>
          <p:nvPr/>
        </p:nvCxnSpPr>
        <p:spPr>
          <a:xfrm>
            <a:off x="5076056" y="2996952"/>
            <a:ext cx="1224136" cy="43204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5292080" y="3429000"/>
            <a:ext cx="1152128" cy="648072"/>
          </a:xfrm>
          <a:prstGeom prst="bentConnector3">
            <a:avLst>
              <a:gd name="adj1" fmla="val 3713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516216" y="321297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3</a:t>
            </a:r>
            <a:endParaRPr kumimoji="1" lang="ja-JP" altLang="en-US"/>
          </a:p>
        </p:txBody>
      </p:sp>
      <p:cxnSp>
        <p:nvCxnSpPr>
          <p:cNvPr id="35" name="Straight Arrow Connector 34"/>
          <p:cNvCxnSpPr/>
          <p:nvPr/>
        </p:nvCxnSpPr>
        <p:spPr>
          <a:xfrm>
            <a:off x="4572000" y="4293096"/>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588224" y="4077072"/>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4</a:t>
            </a:r>
            <a:endParaRPr kumimoji="1" lang="ja-JP" altLang="en-US"/>
          </a:p>
        </p:txBody>
      </p:sp>
      <p:cxnSp>
        <p:nvCxnSpPr>
          <p:cNvPr id="37" name="Straight Arrow Connector 36"/>
          <p:cNvCxnSpPr/>
          <p:nvPr/>
        </p:nvCxnSpPr>
        <p:spPr>
          <a:xfrm>
            <a:off x="3923928" y="450912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940152" y="4293096"/>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5</a:t>
            </a:r>
            <a:endParaRPr kumimoji="1" lang="ja-JP" altLang="en-US"/>
          </a:p>
        </p:txBody>
      </p:sp>
      <p:cxnSp>
        <p:nvCxnSpPr>
          <p:cNvPr id="39" name="Straight Arrow Connector 38"/>
          <p:cNvCxnSpPr/>
          <p:nvPr/>
        </p:nvCxnSpPr>
        <p:spPr>
          <a:xfrm flipV="1">
            <a:off x="5004048" y="4797152"/>
            <a:ext cx="18722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804248" y="4509120"/>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6</a:t>
            </a:r>
            <a:endParaRPr kumimoji="1" lang="ja-JP" altLang="en-US"/>
          </a:p>
        </p:txBody>
      </p:sp>
      <p:cxnSp>
        <p:nvCxnSpPr>
          <p:cNvPr id="41" name="Straight Arrow Connector 40"/>
          <p:cNvCxnSpPr/>
          <p:nvPr/>
        </p:nvCxnSpPr>
        <p:spPr>
          <a:xfrm>
            <a:off x="5076056" y="530120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092280" y="5085184"/>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7</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908720"/>
            <a:ext cx="7467600" cy="4873752"/>
          </a:xfrm>
        </p:spPr>
        <p:txBody>
          <a:bodyPr>
            <a:normAutofit/>
          </a:bodyPr>
          <a:lstStyle/>
          <a:p>
            <a:pPr marL="457200" indent="-457200">
              <a:buFont typeface="+mj-lt"/>
              <a:buAutoNum type="arabicPeriod"/>
            </a:pPr>
            <a:r>
              <a:rPr kumimoji="1" lang="en-US" altLang="ja-JP" sz="2000" dirty="0" smtClean="0">
                <a:latin typeface="Times New Roman" pitchFamily="18" charset="0"/>
                <a:cs typeface="Times New Roman" pitchFamily="18" charset="0"/>
              </a:rPr>
              <a:t>In that form blue button is there to create new user using face book account information</a:t>
            </a:r>
          </a:p>
          <a:p>
            <a:pPr marL="457200" indent="-457200">
              <a:buFont typeface="+mj-lt"/>
              <a:buAutoNum type="arabicPeriod"/>
            </a:pPr>
            <a:r>
              <a:rPr kumimoji="1" lang="en-US" altLang="ja-JP" sz="2000" dirty="0" smtClean="0">
                <a:latin typeface="Times New Roman" pitchFamily="18" charset="0"/>
                <a:cs typeface="Times New Roman" pitchFamily="18" charset="0"/>
              </a:rPr>
              <a:t>Simply divide two type  of user creation so that’s why he used ‘or’ so the user can easily understand choose any one </a:t>
            </a:r>
          </a:p>
          <a:p>
            <a:pPr marL="457200" indent="-457200">
              <a:buFont typeface="+mj-lt"/>
              <a:buAutoNum type="arabicPeriod"/>
            </a:pPr>
            <a:r>
              <a:rPr kumimoji="1" lang="en-US" altLang="ja-JP" sz="2000" dirty="0" smtClean="0">
                <a:latin typeface="Times New Roman" pitchFamily="18" charset="0"/>
                <a:cs typeface="Times New Roman" pitchFamily="18" charset="0"/>
              </a:rPr>
              <a:t> fill all the fields properly it will take user main information like email address first name , last name, date of birth , and country</a:t>
            </a:r>
          </a:p>
          <a:p>
            <a:pPr marL="457200" indent="-457200">
              <a:buFont typeface="+mj-lt"/>
              <a:buAutoNum type="arabicPeriod"/>
            </a:pPr>
            <a:r>
              <a:rPr lang="en-US" altLang="ja-JP" sz="2000" dirty="0" smtClean="0">
                <a:latin typeface="Times New Roman" pitchFamily="18" charset="0"/>
                <a:cs typeface="Times New Roman" pitchFamily="18" charset="0"/>
              </a:rPr>
              <a:t>In gender selection they used two buttons male or female any one button click then change the border and icon in that button </a:t>
            </a:r>
          </a:p>
          <a:p>
            <a:pPr marL="457200" indent="-457200">
              <a:buFont typeface="+mj-lt"/>
              <a:buAutoNum type="arabicPeriod"/>
            </a:pPr>
            <a:r>
              <a:rPr kumimoji="1" lang="en-US" altLang="ja-JP" sz="2000" dirty="0" smtClean="0">
                <a:latin typeface="Times New Roman" pitchFamily="18" charset="0"/>
                <a:cs typeface="Times New Roman" pitchFamily="18" charset="0"/>
              </a:rPr>
              <a:t> this checkbox you click then all the latest offers are mail you</a:t>
            </a:r>
          </a:p>
          <a:p>
            <a:pPr marL="457200" indent="-457200">
              <a:buFont typeface="+mj-lt"/>
              <a:buAutoNum type="arabicPeriod"/>
            </a:pPr>
            <a:r>
              <a:rPr kumimoji="1" lang="en-US" altLang="ja-JP" sz="2000" dirty="0" smtClean="0">
                <a:latin typeface="Times New Roman" pitchFamily="18" charset="0"/>
                <a:cs typeface="Times New Roman" pitchFamily="18" charset="0"/>
              </a:rPr>
              <a:t>Create user button to create the user </a:t>
            </a:r>
          </a:p>
          <a:p>
            <a:pPr marL="457200" indent="-457200">
              <a:buFont typeface="+mj-lt"/>
              <a:buAutoNum type="arabicPeriod"/>
            </a:pPr>
            <a:r>
              <a:rPr lang="en-US" altLang="ja-JP" sz="2000" dirty="0" smtClean="0">
                <a:latin typeface="Times New Roman" pitchFamily="18" charset="0"/>
                <a:cs typeface="Times New Roman" pitchFamily="18" charset="0"/>
              </a:rPr>
              <a:t>One link is there to go sign in page</a:t>
            </a:r>
            <a:endParaRPr kumimoji="1" lang="ja-JP" altLang="en-US" sz="200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508</TotalTime>
  <Words>1211</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GUI  PRESENTATION</vt:lpstr>
      <vt:lpstr>sign in page</vt:lpstr>
      <vt:lpstr>Slide 3</vt:lpstr>
      <vt:lpstr>LOGIN PAGE  ERROR MASSAGES</vt:lpstr>
      <vt:lpstr>Slide 5</vt:lpstr>
      <vt:lpstr>forgot password</vt:lpstr>
      <vt:lpstr>Slide 7</vt:lpstr>
      <vt:lpstr>signup page</vt:lpstr>
      <vt:lpstr>Slide 9</vt:lpstr>
      <vt:lpstr>Signup error massages</vt:lpstr>
      <vt:lpstr>Slide 11</vt:lpstr>
      <vt:lpstr>home screen </vt:lpstr>
      <vt:lpstr>Slide 13</vt:lpstr>
      <vt:lpstr>Slide 14</vt:lpstr>
      <vt:lpstr>menu screen</vt:lpstr>
      <vt:lpstr>Slide 16</vt:lpstr>
      <vt:lpstr>select menu</vt:lpstr>
      <vt:lpstr>Slide 18</vt:lpstr>
      <vt:lpstr>add to cart</vt:lpstr>
      <vt:lpstr>Slide 20</vt:lpstr>
      <vt:lpstr>error massages add to cart</vt:lpstr>
      <vt:lpstr>after Adding any product</vt:lpstr>
      <vt:lpstr>Slide 23</vt:lpstr>
      <vt:lpstr>view cart</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PRESENTATION</dc:title>
  <dc:creator>Kailas</dc:creator>
  <cp:lastModifiedBy>Kailas</cp:lastModifiedBy>
  <cp:revision>60</cp:revision>
  <dcterms:created xsi:type="dcterms:W3CDTF">2019-09-17T12:02:22Z</dcterms:created>
  <dcterms:modified xsi:type="dcterms:W3CDTF">2019-09-18T14:06:23Z</dcterms:modified>
</cp:coreProperties>
</file>