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ja-JP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CC37AC8-E900-4B96-BD20-39ACE9C0E2ED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CF02F76-38E8-40B0-8C58-53A945DAA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7AC8-E900-4B96-BD20-39ACE9C0E2ED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2F76-38E8-40B0-8C58-53A945DAA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7AC8-E900-4B96-BD20-39ACE9C0E2ED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2F76-38E8-40B0-8C58-53A945DAA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CC37AC8-E900-4B96-BD20-39ACE9C0E2ED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F02F76-38E8-40B0-8C58-53A945DAA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C37AC8-E900-4B96-BD20-39ACE9C0E2ED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CF02F76-38E8-40B0-8C58-53A945DAA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7AC8-E900-4B96-BD20-39ACE9C0E2ED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2F76-38E8-40B0-8C58-53A945DAA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7AC8-E900-4B96-BD20-39ACE9C0E2ED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2F76-38E8-40B0-8C58-53A945DAA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C37AC8-E900-4B96-BD20-39ACE9C0E2ED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F02F76-38E8-40B0-8C58-53A945DAA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7AC8-E900-4B96-BD20-39ACE9C0E2ED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2F76-38E8-40B0-8C58-53A945DAA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CC37AC8-E900-4B96-BD20-39ACE9C0E2ED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F02F76-38E8-40B0-8C58-53A945DAA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ja-JP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C37AC8-E900-4B96-BD20-39ACE9C0E2ED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F02F76-38E8-40B0-8C58-53A945DAA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  <a:p>
            <a:pPr lvl="1" eaLnBrk="1" latinLnBrk="0" hangingPunct="1"/>
            <a:r>
              <a:rPr kumimoji="0" lang="en-US" altLang="ja-JP" smtClean="0"/>
              <a:t>Second level</a:t>
            </a:r>
          </a:p>
          <a:p>
            <a:pPr lvl="2" eaLnBrk="1" latinLnBrk="0" hangingPunct="1"/>
            <a:r>
              <a:rPr kumimoji="0" lang="en-US" altLang="ja-JP" smtClean="0"/>
              <a:t>Third level</a:t>
            </a:r>
          </a:p>
          <a:p>
            <a:pPr lvl="3" eaLnBrk="1" latinLnBrk="0" hangingPunct="1"/>
            <a:r>
              <a:rPr kumimoji="0" lang="en-US" altLang="ja-JP" smtClean="0"/>
              <a:t>Fourth level</a:t>
            </a:r>
          </a:p>
          <a:p>
            <a:pPr lvl="4" eaLnBrk="1" latinLnBrk="0" hangingPunct="1"/>
            <a:r>
              <a:rPr kumimoji="0" lang="en-US" altLang="ja-JP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CC37AC8-E900-4B96-BD20-39ACE9C0E2ED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F02F76-38E8-40B0-8C58-53A945DAAA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1107504"/>
            <a:ext cx="8134672" cy="331236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5400" b="1" dirty="0" smtClean="0">
                <a:latin typeface="Batang" pitchFamily="18" charset="-127"/>
                <a:ea typeface="Batang" pitchFamily="18" charset="-127"/>
              </a:rPr>
              <a:t>GUI </a:t>
            </a:r>
            <a:br>
              <a:rPr kumimoji="1" lang="en-US" altLang="ja-JP" sz="5400" b="1" dirty="0" smtClean="0">
                <a:latin typeface="Batang" pitchFamily="18" charset="-127"/>
                <a:ea typeface="Batang" pitchFamily="18" charset="-127"/>
              </a:rPr>
            </a:br>
            <a:r>
              <a:rPr kumimoji="1" lang="en-US" altLang="ja-JP" sz="5400" b="1" dirty="0" smtClean="0">
                <a:latin typeface="Batang" pitchFamily="18" charset="-127"/>
                <a:ea typeface="Batang" pitchFamily="18" charset="-127"/>
              </a:rPr>
              <a:t>PRESENTATION</a:t>
            </a:r>
            <a:endParaRPr kumimoji="1" lang="ja-JP" altLang="en-US" sz="5400" b="1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5981700"/>
            <a:ext cx="6400800" cy="1752600"/>
          </a:xfrm>
        </p:spPr>
        <p:txBody>
          <a:bodyPr>
            <a:normAutofit/>
          </a:bodyPr>
          <a:lstStyle/>
          <a:p>
            <a:r>
              <a:rPr kumimoji="1" lang="en-US" altLang="ja-JP" sz="1800" dirty="0" smtClean="0">
                <a:solidFill>
                  <a:schemeClr val="tx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Presented By : Kailas Landge</a:t>
            </a:r>
            <a:endParaRPr kumimoji="1" lang="ja-JP" altLang="en-US" sz="1800">
              <a:solidFill>
                <a:schemeClr val="tx2">
                  <a:lumMod val="75000"/>
                </a:schemeClr>
              </a:solidFill>
              <a:latin typeface="Cambria Math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algn="ctr"/>
            <a:r>
              <a:rPr lang="en-US" altLang="ja-JP" dirty="0" smtClean="0"/>
              <a:t>sign in page</a:t>
            </a:r>
            <a:endParaRPr kumimoji="1" lang="ja-JP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7993063" cy="531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4644008" y="2420888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660232" y="22768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0152" y="2708920"/>
            <a:ext cx="172819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68344" y="25649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11960" y="3645024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8184" y="35010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83968" y="3933056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228184" y="378904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779912" y="4221088"/>
            <a:ext cx="324036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020272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48064" y="5661248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164288" y="55172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8</a:t>
            </a:r>
            <a:endParaRPr kumimoji="1" lang="ja-JP" alt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48064" y="5229200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164288" y="50851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04048" y="4365104"/>
            <a:ext cx="180020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87625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6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404664"/>
            <a:ext cx="7467600" cy="60932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logo of website shown in center of the page and </a:t>
            </a: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panel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block is in center of the page and in </a:t>
            </a: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background is playing video.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Email address text field simple with place holder Email address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Password text </a:t>
            </a: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field </a:t>
            </a: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also simple </a:t>
            </a: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place holder </a:t>
            </a: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One checkbox is there to keep me  login so do not login again and again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Small link is given forgot password and it is 50% blur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 button has large in size and </a:t>
            </a: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black </a:t>
            </a: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background </a:t>
            </a: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color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One link is given to register the new user </a:t>
            </a:r>
            <a:endParaRPr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kumimoji="1" lang="ja-JP" alt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</TotalTime>
  <Words>110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GUI  PRESENTATION</vt:lpstr>
      <vt:lpstr>sign in page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 PRESENTATION</dc:title>
  <dc:creator>Kailas</dc:creator>
  <cp:lastModifiedBy>Kailas</cp:lastModifiedBy>
  <cp:revision>5</cp:revision>
  <dcterms:created xsi:type="dcterms:W3CDTF">2019-09-17T12:02:22Z</dcterms:created>
  <dcterms:modified xsi:type="dcterms:W3CDTF">2019-09-17T12:31:08Z</dcterms:modified>
</cp:coreProperties>
</file>