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A392-4AFB-4171-950D-BA68C3956C61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73473D9-345C-442B-A64C-B9DC0C3F54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5000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A392-4AFB-4171-950D-BA68C3956C61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73D9-345C-442B-A64C-B9DC0C3F54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5000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73473D9-345C-442B-A64C-B9DC0C3F54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A392-4AFB-4171-950D-BA68C3956C61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5000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A392-4AFB-4171-950D-BA68C3956C61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73473D9-345C-442B-A64C-B9DC0C3F54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5000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A392-4AFB-4171-950D-BA68C3956C61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73473D9-345C-442B-A64C-B9DC0C3F54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5000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7F5A392-4AFB-4171-950D-BA68C3956C61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73D9-345C-442B-A64C-B9DC0C3F54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5000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A392-4AFB-4171-950D-BA68C3956C61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73473D9-345C-442B-A64C-B9DC0C3F54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5000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A392-4AFB-4171-950D-BA68C3956C61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73473D9-345C-442B-A64C-B9DC0C3F54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5000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A392-4AFB-4171-950D-BA68C3956C61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3473D9-345C-442B-A64C-B9DC0C3F54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5000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73473D9-345C-442B-A64C-B9DC0C3F54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A392-4AFB-4171-950D-BA68C3956C61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5000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73473D9-345C-442B-A64C-B9DC0C3F54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7F5A392-4AFB-4171-950D-BA68C3956C61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5000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7F5A392-4AFB-4171-950D-BA68C3956C61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73473D9-345C-442B-A64C-B9DC0C3F54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advTm="5000">
    <p:dissolve/>
  </p:transition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219200"/>
          </a:xfrm>
        </p:spPr>
        <p:txBody>
          <a:bodyPr>
            <a:normAutofit fontScale="90000"/>
          </a:bodyPr>
          <a:lstStyle/>
          <a:p>
            <a:r>
              <a:rPr lang="en-IN" sz="5400" dirty="0" smtClean="0">
                <a:solidFill>
                  <a:schemeClr val="tx1"/>
                </a:solidFill>
              </a:rPr>
              <a:t>       UTLP  PROJECT</a:t>
            </a:r>
            <a:r>
              <a:rPr lang="en-IN" sz="4400" b="1" dirty="0" smtClean="0">
                <a:solidFill>
                  <a:schemeClr val="bg1"/>
                </a:solidFill>
              </a:rPr>
              <a:t>LP Project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2D05F5FA-7D98-4311-8264-241799C10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2971800"/>
            <a:ext cx="8686800" cy="3048000"/>
          </a:xfrm>
        </p:spPr>
        <p:txBody>
          <a:bodyPr>
            <a:normAutofit/>
          </a:bodyPr>
          <a:lstStyle/>
          <a:p>
            <a:pPr algn="ctr"/>
            <a:r>
              <a:rPr lang="en-IN" sz="1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NAME : </a:t>
            </a:r>
            <a:r>
              <a:rPr lang="en-IN" sz="14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csk</a:t>
            </a:r>
            <a:endParaRPr lang="en-IN" sz="1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IN" sz="1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NUMBER: </a:t>
            </a: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IN" sz="1400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title : product price display</a:t>
            </a:r>
          </a:p>
          <a:p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head: </a:t>
            </a:r>
            <a:r>
              <a:rPr lang="en-IN" sz="14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kailasa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14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eswaran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14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(it) – </a:t>
            </a:r>
            <a:r>
              <a:rPr lang="en-IN" sz="14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rit</a:t>
            </a:r>
            <a:endParaRPr lang="en-IN" sz="1400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VICE 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CAPTAIN: </a:t>
            </a:r>
            <a:r>
              <a:rPr lang="en-IN" sz="14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manikandan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 (EEE) - RIT</a:t>
            </a:r>
            <a:endParaRPr lang="en-IN" sz="1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1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 : 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14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durairaj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 </a:t>
            </a:r>
            <a:r>
              <a:rPr lang="en-IN" sz="1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(IT) - RIT</a:t>
            </a:r>
          </a:p>
          <a:p>
            <a:r>
              <a:rPr lang="en-IN" sz="14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</a:t>
            </a:r>
            <a:r>
              <a:rPr lang="en-IN" sz="140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14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mukeshkanna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(</a:t>
            </a:r>
            <a:r>
              <a:rPr lang="en-IN" sz="14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eee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– RIT</a:t>
            </a:r>
          </a:p>
          <a:p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14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rahulkanna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 (EEE) - RIT </a:t>
            </a:r>
          </a:p>
          <a:p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</a:t>
            </a:r>
            <a:r>
              <a:rPr lang="en-IN" sz="14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Nivethitha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m(</a:t>
            </a:r>
            <a:r>
              <a:rPr lang="en-IN" sz="14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ece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-</a:t>
            </a:r>
            <a:r>
              <a:rPr lang="en-IN" sz="14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</a:t>
            </a:r>
            <a:endParaRPr lang="en-IN" sz="1400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IN" sz="14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Saradha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14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priya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14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dharshini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14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IN" sz="14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ece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)-</a:t>
            </a:r>
            <a:r>
              <a:rPr lang="en-IN" sz="14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</a:t>
            </a:r>
            <a:endParaRPr lang="en-IN" sz="1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Tm="3260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Thankyou</a:t>
            </a:r>
            <a:r>
              <a:rPr lang="en-US" sz="3600" dirty="0" smtClean="0">
                <a:solidFill>
                  <a:schemeClr val="tx1"/>
                </a:solidFill>
              </a:rPr>
              <a:t>!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624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ABSTRACT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1BBBA79-A53E-4EFB-AC65-B565247CA0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/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This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Project enables the user to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choose their favourite product in a easy and efficient way.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/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The User will be provided with a set of statements asking him/her to touch the color corresponding to their choice.</a:t>
            </a:r>
          </a:p>
          <a:p>
            <a:pPr marL="457200" indent="-457200"/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Once the user has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placed their order, the character LCD will display the name of product that has been selected.</a:t>
            </a:r>
          </a:p>
        </p:txBody>
      </p:sp>
    </p:spTree>
  </p:cSld>
  <p:clrMapOvr>
    <a:masterClrMapping/>
  </p:clrMapOvr>
  <p:transition advTm="764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ULK  INTERFACES  INVOLVED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B891133-D7C8-4E19-8A7C-35C3E35125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Graphical LCD</a:t>
            </a:r>
          </a:p>
          <a:p>
            <a:pPr marL="457200" indent="-457200"/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Character LCD</a:t>
            </a:r>
          </a:p>
          <a:p>
            <a:pPr marL="457200" indent="-457200"/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7 Segment Display</a:t>
            </a:r>
          </a:p>
          <a:p>
            <a:pPr marL="457200" indent="-457200"/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None/>
            </a:pP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advTm="422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ULK</a:t>
            </a:r>
            <a:r>
              <a:rPr lang="en-US" sz="3600" b="1" dirty="0" smtClean="0">
                <a:solidFill>
                  <a:schemeClr val="tx1"/>
                </a:solidFill>
              </a:rPr>
              <a:t>  </a:t>
            </a:r>
            <a:r>
              <a:rPr lang="en-US" sz="3600" dirty="0" smtClean="0">
                <a:solidFill>
                  <a:schemeClr val="tx1"/>
                </a:solidFill>
              </a:rPr>
              <a:t>GRAPHICAL  LCD  INTERFACING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39C73C8-76F9-4216-855D-5F58D78C597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This interface is used to display a set of </a:t>
            </a: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</a:rPr>
              <a:t>4 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different </a:t>
            </a:r>
            <a:r>
              <a:rPr lang="en-IN" sz="2800" dirty="0" err="1">
                <a:solidFill>
                  <a:schemeClr val="accent1">
                    <a:lumMod val="50000"/>
                  </a:schemeClr>
                </a:solidFill>
              </a:rPr>
              <a:t>colors</a:t>
            </a: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Each color represents a particular </a:t>
            </a: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</a:rPr>
              <a:t>product</a:t>
            </a:r>
          </a:p>
          <a:p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</a:rPr>
              <a:t>ORANGE -</a:t>
            </a:r>
            <a:r>
              <a:rPr lang="en-IN" sz="2800" dirty="0" err="1" smtClean="0">
                <a:solidFill>
                  <a:schemeClr val="accent1">
                    <a:lumMod val="50000"/>
                  </a:schemeClr>
                </a:solidFill>
              </a:rPr>
              <a:t>Backcase</a:t>
            </a:r>
            <a:endParaRPr lang="en-IN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</a:rPr>
              <a:t>BLUE        -Flip cover</a:t>
            </a:r>
          </a:p>
          <a:p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</a:rPr>
              <a:t>GREEN    -</a:t>
            </a:r>
            <a:r>
              <a:rPr lang="en-IN" sz="2800" dirty="0" err="1" smtClean="0">
                <a:solidFill>
                  <a:schemeClr val="accent1">
                    <a:lumMod val="50000"/>
                  </a:schemeClr>
                </a:solidFill>
              </a:rPr>
              <a:t>Pendrive</a:t>
            </a:r>
            <a:endParaRPr lang="en-IN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</a:rPr>
              <a:t>BLACK     -Temper </a:t>
            </a: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</a:rPr>
              <a:t>glass</a:t>
            </a:r>
          </a:p>
          <a:p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</a:rPr>
              <a:t>For every touch of the user the corresponding cost of each product will be displayed in 7 segment display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advTm="141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ULK  CHARACTER  LCD INTERFACING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character LCD intimates the product that has been selected by the user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6BF230A-A3BA-4E28-A44C-88C482F852F7}"/>
              </a:ext>
            </a:extLst>
          </p:cNvPr>
          <p:cNvSpPr txBox="1">
            <a:spLocks/>
          </p:cNvSpPr>
          <p:nvPr/>
        </p:nvSpPr>
        <p:spPr>
          <a:xfrm>
            <a:off x="304800" y="2249487"/>
            <a:ext cx="8305801" cy="35417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I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it displays the message “BACK</a:t>
            </a:r>
            <a:r>
              <a:rPr kumimoji="0" lang="en-IN" sz="27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CASE</a:t>
            </a:r>
            <a:r>
              <a:rPr kumimoji="0" lang="en-I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”, it means that the user should touch the ORANGE colour </a:t>
            </a:r>
            <a:r>
              <a:rPr lang="en-IN" sz="2700" dirty="0" smtClean="0">
                <a:solidFill>
                  <a:schemeClr val="accent1">
                    <a:lumMod val="50000"/>
                  </a:schemeClr>
                </a:solidFill>
              </a:rPr>
              <a:t>in</a:t>
            </a:r>
            <a:r>
              <a:rPr lang="en-IN" sz="27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700" dirty="0" smtClean="0">
                <a:solidFill>
                  <a:schemeClr val="accent1">
                    <a:lumMod val="50000"/>
                  </a:schemeClr>
                </a:solidFill>
              </a:rPr>
              <a:t>order to </a:t>
            </a:r>
            <a:r>
              <a:rPr kumimoji="0" lang="en-I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buy back case</a:t>
            </a:r>
            <a:r>
              <a:rPr kumimoji="0" lang="en-I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IN" sz="27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1388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ULK  </a:t>
            </a:r>
            <a:r>
              <a:rPr lang="en-US" sz="4000" dirty="0" smtClean="0">
                <a:solidFill>
                  <a:schemeClr val="tx1"/>
                </a:solidFill>
              </a:rPr>
              <a:t>7</a:t>
            </a:r>
            <a:r>
              <a:rPr lang="en-US" sz="3600" dirty="0" smtClean="0">
                <a:solidFill>
                  <a:schemeClr val="tx1"/>
                </a:solidFill>
              </a:rPr>
              <a:t> SEGMENT  DISPLAY INTERFACING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D3355424-ABFA-4150-A625-6FB8B997BC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The 7 segment display is used to display the </a:t>
            </a: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</a:rPr>
              <a:t>cost of product.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This means that, every time an user </a:t>
            </a: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</a:rPr>
              <a:t>choose one product the respective cost of the product 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will be displayed in the 7 segment LCD.</a:t>
            </a:r>
          </a:p>
          <a:p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Thus the </a:t>
            </a: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</a:rPr>
              <a:t>cost of the product can 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be known easily.</a:t>
            </a:r>
          </a:p>
        </p:txBody>
      </p:sp>
    </p:spTree>
  </p:cSld>
  <p:clrMapOvr>
    <a:masterClrMapping/>
  </p:clrMapOvr>
  <p:transition advTm="546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OUTPUT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fruits\Downloads\WhatsApp Image 2019-02-13 at 4.23.57 PM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3238500" cy="4114800"/>
          </a:xfrm>
          <a:prstGeom prst="rect">
            <a:avLst/>
          </a:prstGeom>
          <a:noFill/>
        </p:spPr>
      </p:pic>
      <p:pic>
        <p:nvPicPr>
          <p:cNvPr id="1027" name="Picture 3" descr="C:\Users\fruits\Downloads\WhatsApp Image 2019-02-13 at 4.24.48 P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600200"/>
            <a:ext cx="3124200" cy="4114800"/>
          </a:xfrm>
          <a:prstGeom prst="rect">
            <a:avLst/>
          </a:prstGeom>
          <a:noFill/>
        </p:spPr>
      </p:pic>
    </p:spTree>
  </p:cSld>
  <p:clrMapOvr>
    <a:masterClrMapping/>
  </p:clrMapOvr>
  <p:transition advTm="764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ADVANTAGES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DEE939A-FAE9-4D4F-BD9F-B21DA38CE8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It makes the process of placing orders on  each product easier and time efficient.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Portable and easy to implement.</a:t>
            </a:r>
          </a:p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The cost of each product can be easily known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advTm="686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FUTURE  ENHANCEMENT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282952"/>
          </a:xfrm>
        </p:spPr>
        <p:txBody>
          <a:bodyPr/>
          <a:lstStyle/>
          <a:p>
            <a:r>
              <a:rPr lang="en-US" dirty="0" smtClean="0"/>
              <a:t>This project can be implemented in shopping malls in order to  display cost of each and every product.</a:t>
            </a:r>
          </a:p>
          <a:p>
            <a:r>
              <a:rPr lang="en-US" dirty="0" smtClean="0"/>
              <a:t>Further it can be enhanced for bill generation also.</a:t>
            </a:r>
          </a:p>
          <a:p>
            <a:endParaRPr lang="en-US" dirty="0"/>
          </a:p>
        </p:txBody>
      </p:sp>
    </p:spTree>
  </p:cSld>
  <p:clrMapOvr>
    <a:masterClrMapping/>
  </p:clrMapOvr>
  <p:transition advTm="5000">
    <p:dissolv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202</TotalTime>
  <Words>373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       UTLP  PROJECTLP Project</vt:lpstr>
      <vt:lpstr>ABSTRACT</vt:lpstr>
      <vt:lpstr>ULK  INTERFACES  INVOLVED</vt:lpstr>
      <vt:lpstr>ULK  GRAPHICAL  LCD  INTERFACING</vt:lpstr>
      <vt:lpstr>ULK  CHARACTER  LCD INTERFACING</vt:lpstr>
      <vt:lpstr>ULK  7 SEGMENT  DISPLAY INTERFACING</vt:lpstr>
      <vt:lpstr>OUTPUT</vt:lpstr>
      <vt:lpstr>ADVANTAGES</vt:lpstr>
      <vt:lpstr>FUTURE  ENHANCEMENT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UTLP  PROJECTLP Project</dc:title>
  <dc:creator>Nivethitha mohan</dc:creator>
  <cp:lastModifiedBy>Nivethitha mohan</cp:lastModifiedBy>
  <cp:revision>24</cp:revision>
  <dcterms:created xsi:type="dcterms:W3CDTF">2019-02-13T13:59:36Z</dcterms:created>
  <dcterms:modified xsi:type="dcterms:W3CDTF">2019-02-14T06:14:49Z</dcterms:modified>
</cp:coreProperties>
</file>