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7"/>
  </p:notesMasterIdLst>
  <p:sldIdLst>
    <p:sldId id="291" r:id="rId2"/>
    <p:sldId id="281" r:id="rId3"/>
    <p:sldId id="298" r:id="rId4"/>
    <p:sldId id="290" r:id="rId5"/>
    <p:sldId id="296" r:id="rId6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8" d="100"/>
          <a:sy n="78" d="100"/>
        </p:scale>
        <p:origin x="850" y="307"/>
      </p:cViewPr>
      <p:guideLst>
        <p:guide orient="horz" pos="2115"/>
        <p:guide pos="385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dun kumar s" userId="c3753892a54de659" providerId="LiveId" clId="{A4761101-6A3C-4F3F-A3B3-2DF17BE4207C}"/>
    <pc:docChg chg="undo custSel modSld">
      <pc:chgData name="medun kumar s" userId="c3753892a54de659" providerId="LiveId" clId="{A4761101-6A3C-4F3F-A3B3-2DF17BE4207C}" dt="2024-09-14T04:44:47.247" v="40"/>
      <pc:docMkLst>
        <pc:docMk/>
      </pc:docMkLst>
      <pc:sldChg chg="modSp mod">
        <pc:chgData name="medun kumar s" userId="c3753892a54de659" providerId="LiveId" clId="{A4761101-6A3C-4F3F-A3B3-2DF17BE4207C}" dt="2024-09-14T04:44:02.921" v="34" actId="1036"/>
        <pc:sldMkLst>
          <pc:docMk/>
          <pc:sldMk cId="0" sldId="281"/>
        </pc:sldMkLst>
        <pc:spChg chg="mod">
          <ac:chgData name="medun kumar s" userId="c3753892a54de659" providerId="LiveId" clId="{A4761101-6A3C-4F3F-A3B3-2DF17BE4207C}" dt="2024-09-14T04:36:43.874" v="1" actId="255"/>
          <ac:spMkLst>
            <pc:docMk/>
            <pc:sldMk cId="0" sldId="281"/>
            <ac:spMk id="2" creationId="{00000000-0000-0000-0000-000000000000}"/>
          </ac:spMkLst>
        </pc:spChg>
        <pc:spChg chg="mod">
          <ac:chgData name="medun kumar s" userId="c3753892a54de659" providerId="LiveId" clId="{A4761101-6A3C-4F3F-A3B3-2DF17BE4207C}" dt="2024-09-14T04:42:59.700" v="25" actId="12"/>
          <ac:spMkLst>
            <pc:docMk/>
            <pc:sldMk cId="0" sldId="281"/>
            <ac:spMk id="4" creationId="{00000000-0000-0000-0000-000000000000}"/>
          </ac:spMkLst>
        </pc:spChg>
        <pc:spChg chg="mod">
          <ac:chgData name="medun kumar s" userId="c3753892a54de659" providerId="LiveId" clId="{A4761101-6A3C-4F3F-A3B3-2DF17BE4207C}" dt="2024-09-14T04:44:02.921" v="34" actId="1036"/>
          <ac:spMkLst>
            <pc:docMk/>
            <pc:sldMk cId="0" sldId="281"/>
            <ac:spMk id="10" creationId="{00000000-0000-0000-0000-000000000000}"/>
          </ac:spMkLst>
        </pc:spChg>
        <pc:spChg chg="mod">
          <ac:chgData name="medun kumar s" userId="c3753892a54de659" providerId="LiveId" clId="{A4761101-6A3C-4F3F-A3B3-2DF17BE4207C}" dt="2024-09-14T04:37:05.903" v="3" actId="255"/>
          <ac:spMkLst>
            <pc:docMk/>
            <pc:sldMk cId="0" sldId="281"/>
            <ac:spMk id="13" creationId="{00000000-0000-0000-0000-000000000000}"/>
          </ac:spMkLst>
        </pc:spChg>
        <pc:spChg chg="mod">
          <ac:chgData name="medun kumar s" userId="c3753892a54de659" providerId="LiveId" clId="{A4761101-6A3C-4F3F-A3B3-2DF17BE4207C}" dt="2024-09-14T04:43:05.109" v="26" actId="12"/>
          <ac:spMkLst>
            <pc:docMk/>
            <pc:sldMk cId="0" sldId="281"/>
            <ac:spMk id="14" creationId="{00000000-0000-0000-0000-000000000000}"/>
          </ac:spMkLst>
        </pc:spChg>
      </pc:sldChg>
      <pc:sldChg chg="addSp delSp modSp mod">
        <pc:chgData name="medun kumar s" userId="c3753892a54de659" providerId="LiveId" clId="{A4761101-6A3C-4F3F-A3B3-2DF17BE4207C}" dt="2024-09-14T04:44:38.967" v="38"/>
        <pc:sldMkLst>
          <pc:docMk/>
          <pc:sldMk cId="0" sldId="290"/>
        </pc:sldMkLst>
        <pc:spChg chg="add mod">
          <ac:chgData name="medun kumar s" userId="c3753892a54de659" providerId="LiveId" clId="{A4761101-6A3C-4F3F-A3B3-2DF17BE4207C}" dt="2024-09-14T04:44:38.967" v="38"/>
          <ac:spMkLst>
            <pc:docMk/>
            <pc:sldMk cId="0" sldId="290"/>
            <ac:spMk id="2" creationId="{A2C4E983-5F50-1EA1-AC16-21800B3EC6F5}"/>
          </ac:spMkLst>
        </pc:spChg>
        <pc:spChg chg="mod">
          <ac:chgData name="medun kumar s" userId="c3753892a54de659" providerId="LiveId" clId="{A4761101-6A3C-4F3F-A3B3-2DF17BE4207C}" dt="2024-09-14T04:41:30.431" v="22" actId="2710"/>
          <ac:spMkLst>
            <pc:docMk/>
            <pc:sldMk cId="0" sldId="290"/>
            <ac:spMk id="4" creationId="{00000000-0000-0000-0000-000000000000}"/>
          </ac:spMkLst>
        </pc:spChg>
        <pc:spChg chg="mod">
          <ac:chgData name="medun kumar s" userId="c3753892a54de659" providerId="LiveId" clId="{A4761101-6A3C-4F3F-A3B3-2DF17BE4207C}" dt="2024-09-14T04:38:45.159" v="16" actId="14100"/>
          <ac:spMkLst>
            <pc:docMk/>
            <pc:sldMk cId="0" sldId="290"/>
            <ac:spMk id="5" creationId="{00000000-0000-0000-0000-000000000000}"/>
          </ac:spMkLst>
        </pc:spChg>
        <pc:spChg chg="mod">
          <ac:chgData name="medun kumar s" userId="c3753892a54de659" providerId="LiveId" clId="{A4761101-6A3C-4F3F-A3B3-2DF17BE4207C}" dt="2024-09-14T04:40:28.393" v="18" actId="14100"/>
          <ac:spMkLst>
            <pc:docMk/>
            <pc:sldMk cId="0" sldId="290"/>
            <ac:spMk id="12" creationId="{00000000-0000-0000-0000-000000000000}"/>
          </ac:spMkLst>
        </pc:spChg>
        <pc:spChg chg="del">
          <ac:chgData name="medun kumar s" userId="c3753892a54de659" providerId="LiveId" clId="{A4761101-6A3C-4F3F-A3B3-2DF17BE4207C}" dt="2024-09-14T04:44:29.862" v="36" actId="478"/>
          <ac:spMkLst>
            <pc:docMk/>
            <pc:sldMk cId="0" sldId="290"/>
            <ac:spMk id="16" creationId="{00000000-0000-0000-0000-000000000000}"/>
          </ac:spMkLst>
        </pc:spChg>
        <pc:picChg chg="mod">
          <ac:chgData name="medun kumar s" userId="c3753892a54de659" providerId="LiveId" clId="{A4761101-6A3C-4F3F-A3B3-2DF17BE4207C}" dt="2024-09-14T04:38:26.415" v="13" actId="1076"/>
          <ac:picMkLst>
            <pc:docMk/>
            <pc:sldMk cId="0" sldId="290"/>
            <ac:picMk id="3" creationId="{00000000-0000-0000-0000-000000000000}"/>
          </ac:picMkLst>
        </pc:picChg>
      </pc:sldChg>
      <pc:sldChg chg="addSp delSp modSp mod">
        <pc:chgData name="medun kumar s" userId="c3753892a54de659" providerId="LiveId" clId="{A4761101-6A3C-4F3F-A3B3-2DF17BE4207C}" dt="2024-09-14T04:44:47.247" v="40"/>
        <pc:sldMkLst>
          <pc:docMk/>
          <pc:sldMk cId="0" sldId="296"/>
        </pc:sldMkLst>
        <pc:spChg chg="del">
          <ac:chgData name="medun kumar s" userId="c3753892a54de659" providerId="LiveId" clId="{A4761101-6A3C-4F3F-A3B3-2DF17BE4207C}" dt="2024-09-14T04:44:43.119" v="39" actId="478"/>
          <ac:spMkLst>
            <pc:docMk/>
            <pc:sldMk cId="0" sldId="296"/>
            <ac:spMk id="2" creationId="{00000000-0000-0000-0000-000000000000}"/>
          </ac:spMkLst>
        </pc:spChg>
        <pc:spChg chg="add mod">
          <ac:chgData name="medun kumar s" userId="c3753892a54de659" providerId="LiveId" clId="{A4761101-6A3C-4F3F-A3B3-2DF17BE4207C}" dt="2024-09-14T04:44:47.247" v="40"/>
          <ac:spMkLst>
            <pc:docMk/>
            <pc:sldMk cId="0" sldId="296"/>
            <ac:spMk id="3" creationId="{FABB0FDC-6D03-8314-19F4-36BB7C88E91D}"/>
          </ac:spMkLst>
        </pc:spChg>
      </pc:sldChg>
      <pc:sldChg chg="addSp delSp modSp mod">
        <pc:chgData name="medun kumar s" userId="c3753892a54de659" providerId="LiveId" clId="{A4761101-6A3C-4F3F-A3B3-2DF17BE4207C}" dt="2024-09-14T04:44:36.952" v="37"/>
        <pc:sldMkLst>
          <pc:docMk/>
          <pc:sldMk cId="0" sldId="298"/>
        </pc:sldMkLst>
        <pc:spChg chg="mod">
          <ac:chgData name="medun kumar s" userId="c3753892a54de659" providerId="LiveId" clId="{A4761101-6A3C-4F3F-A3B3-2DF17BE4207C}" dt="2024-09-14T04:42:07.535" v="23" actId="12"/>
          <ac:spMkLst>
            <pc:docMk/>
            <pc:sldMk cId="0" sldId="298"/>
            <ac:spMk id="2" creationId="{00000000-0000-0000-0000-000000000000}"/>
          </ac:spMkLst>
        </pc:spChg>
        <pc:spChg chg="add mod">
          <ac:chgData name="medun kumar s" userId="c3753892a54de659" providerId="LiveId" clId="{A4761101-6A3C-4F3F-A3B3-2DF17BE4207C}" dt="2024-09-14T04:44:36.952" v="37"/>
          <ac:spMkLst>
            <pc:docMk/>
            <pc:sldMk cId="0" sldId="298"/>
            <ac:spMk id="3" creationId="{C499B3C8-3BFE-04EE-7283-B218A9AC6CB4}"/>
          </ac:spMkLst>
        </pc:spChg>
        <pc:spChg chg="mod">
          <ac:chgData name="medun kumar s" userId="c3753892a54de659" providerId="LiveId" clId="{A4761101-6A3C-4F3F-A3B3-2DF17BE4207C}" dt="2024-09-14T04:42:39.145" v="24" actId="12"/>
          <ac:spMkLst>
            <pc:docMk/>
            <pc:sldMk cId="0" sldId="298"/>
            <ac:spMk id="13" creationId="{00000000-0000-0000-0000-000000000000}"/>
          </ac:spMkLst>
        </pc:spChg>
        <pc:spChg chg="del">
          <ac:chgData name="medun kumar s" userId="c3753892a54de659" providerId="LiveId" clId="{A4761101-6A3C-4F3F-A3B3-2DF17BE4207C}" dt="2024-09-14T04:44:27.316" v="35" actId="478"/>
          <ac:spMkLst>
            <pc:docMk/>
            <pc:sldMk cId="0" sldId="298"/>
            <ac:spMk id="1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t>9/16/2024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MS PGothic" panose="020B0600070205080204" pitchFamily="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5F62A7E-A2F8-438F-9CF8-47DE63F471B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5F62A7E-A2F8-438F-9CF8-47DE63F471B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A7B74D-3791-4AC6-8451-F10DBCCCDD9A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/javascript/overview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" TargetMode="External"/><Relationship Id="rId5" Type="http://schemas.openxmlformats.org/officeDocument/2006/relationships/hyperlink" Target="https://scikit-learn.org/stable/" TargetMode="External"/><Relationship Id="rId4" Type="http://schemas.openxmlformats.org/officeDocument/2006/relationships/hyperlink" Target="https://developer.mozilla.org/en-US/docs/Web/API/Geolocation_AP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9916"/>
          <a:stretch>
            <a:fillRect/>
          </a:stretch>
        </p:blipFill>
        <p:spPr>
          <a:xfrm>
            <a:off x="6941820" y="2092325"/>
            <a:ext cx="2901950" cy="3104515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RAVEL AND TOURISM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470" y="1960880"/>
            <a:ext cx="72478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   </a:t>
            </a:r>
            <a:r>
              <a:rPr lang="en-IN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SIH1591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</a:t>
            </a:r>
            <a:r>
              <a:rPr lang="en-IN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Student Innovation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Theme					    -</a:t>
            </a:r>
            <a:r>
              <a:rPr lang="en-IN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Travel and Toursim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PS Category			    -  Software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Team ID					    -</a:t>
            </a:r>
            <a:r>
              <a:rPr lang="en-IN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356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Team Name</a:t>
            </a:r>
            <a:r>
              <a:rPr lang="en-IN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			    </a:t>
            </a:r>
            <a:r>
              <a:rPr lang="en-IN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RGCET-CODESPRINT</a:t>
            </a: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98120" y="-1"/>
            <a:ext cx="10972800" cy="937261"/>
          </a:xfrm>
        </p:spPr>
        <p:txBody>
          <a:bodyPr/>
          <a:lstStyle/>
          <a:p>
            <a:pPr eaLnBrk="1" hangingPunct="1"/>
            <a:b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 COMPREHENSIVE TRAVEL</a:t>
            </a:r>
            <a:b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	WEB APPLICATION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559435" y="1562735"/>
            <a:ext cx="5419090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2000" b="1" dirty="0">
                <a:solidFill>
                  <a:schemeClr val="accent1"/>
                </a:solidFill>
                <a:latin typeface="Franklin Gothic Medium" panose="020B0603020102020204"/>
                <a:ea typeface="Franklin Gothic Medium" panose="020B0603020102020204"/>
              </a:rPr>
              <a:t>IDEA / SOLUTION : </a:t>
            </a:r>
            <a:endParaRPr lang="en-US" sz="2000" b="1" dirty="0">
              <a:solidFill>
                <a:schemeClr val="accent1"/>
              </a:solidFill>
              <a:latin typeface="Franklin Gothic Medium" panose="020B0603020102020204"/>
              <a:ea typeface="Franklin Gothic Medium" panose="020B0603020102020204"/>
            </a:endParaRPr>
          </a:p>
          <a:p>
            <a:endParaRPr sz="17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anklin Gothic Medium" panose="020B0603020102020204"/>
              <a:ea typeface="Franklin Gothic Medium" panose="020B0603020102020204"/>
            </a:endParaRP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web application will serve as a comprehensive travel destination recommendation platform. 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Users can browse and search for detailed information about top tourist destinations.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Logged in users can track the places which they have visited and manage their travel posts.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Users can share posts about places they have visited.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They can also leave feedback which helps other users make informed decisions.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Based on the user’s travel history, the web application suggests new places to visit.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web application will also have 3D-Map for users to virtually experience the place.</a:t>
            </a:r>
            <a:endParaRPr sz="1700" dirty="0">
              <a:solidFill>
                <a:srgbClr val="000000"/>
              </a:solidFill>
              <a:latin typeface="Arial" panose="020B0604020202020204" pitchFamily="34" charset="0"/>
              <a:ea typeface="Franklin Gothic Medium" panose="020B0603020102020204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243955" y="1559879"/>
            <a:ext cx="5513070" cy="223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ea typeface="Franklin Gothic Medium" panose="020B0603020102020204"/>
                <a:cs typeface="Arial" panose="020B0604020202020204" pitchFamily="34" charset="0"/>
              </a:rPr>
              <a:t>IMPACT</a:t>
            </a:r>
            <a:r>
              <a:rPr lang="en-IN" sz="2000" b="1" dirty="0">
                <a:solidFill>
                  <a:schemeClr val="accent1"/>
                </a:solidFill>
                <a:latin typeface="Arial" panose="020B0604020202020204" pitchFamily="34" charset="0"/>
                <a:ea typeface="Franklin Gothic Medium" panose="020B0603020102020204"/>
                <a:cs typeface="Arial" panose="020B0604020202020204" pitchFamily="34" charset="0"/>
              </a:rPr>
              <a:t> </a:t>
            </a:r>
            <a:r>
              <a:rPr lang="en-IN" sz="2000" dirty="0">
                <a:solidFill>
                  <a:schemeClr val="accent1"/>
                </a:solidFill>
                <a:latin typeface="Franklin Gothic Medium" panose="020B0603020102020204"/>
                <a:ea typeface="Franklin Gothic Medium" panose="020B0603020102020204"/>
              </a:rPr>
              <a:t>:</a:t>
            </a:r>
          </a:p>
          <a:p>
            <a:endParaRPr lang="en-IN" sz="17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anklin Gothic Medium" panose="020B0603020102020204"/>
              <a:ea typeface="Franklin Gothic Medium" panose="020B060302010202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700" dirty="0">
                <a:latin typeface="Arial" panose="020B0604020202020204" pitchFamily="34" charset="0"/>
                <a:ea typeface="Franklin Gothic Medium" panose="020B0603020102020204"/>
                <a:cs typeface="Arial" panose="020B0604020202020204" pitchFamily="34" charset="0"/>
              </a:rPr>
              <a:t>Enhanced User Experience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700" dirty="0">
                <a:latin typeface="Arial" panose="020B0604020202020204" pitchFamily="34" charset="0"/>
                <a:ea typeface="Franklin Gothic Medium" panose="020B0603020102020204"/>
                <a:cs typeface="Arial" panose="020B0604020202020204" pitchFamily="34" charset="0"/>
              </a:rPr>
              <a:t>Increased Tourism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700" dirty="0">
                <a:latin typeface="Arial" panose="020B0604020202020204" pitchFamily="34" charset="0"/>
                <a:ea typeface="Franklin Gothic Medium" panose="020B0603020102020204"/>
                <a:cs typeface="Arial" panose="020B0604020202020204" pitchFamily="34" charset="0"/>
              </a:rPr>
              <a:t>Informed Decision-Making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700" dirty="0">
                <a:latin typeface="Arial" panose="020B0604020202020204" pitchFamily="34" charset="0"/>
                <a:ea typeface="Franklin Gothic Medium" panose="020B0603020102020204"/>
                <a:cs typeface="Arial" panose="020B0604020202020204" pitchFamily="34" charset="0"/>
              </a:rPr>
              <a:t>Environmental Awareness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700" dirty="0">
                <a:latin typeface="Arial" panose="020B0604020202020204" pitchFamily="34" charset="0"/>
                <a:ea typeface="Franklin Gothic Medium" panose="020B0603020102020204"/>
                <a:cs typeface="Arial" panose="020B0604020202020204" pitchFamily="34" charset="0"/>
              </a:rPr>
              <a:t>Cultural Exchange and 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700" dirty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Franklin Gothic Medium" panose="020B0603020102020204"/>
              <a:cs typeface="Arial" panose="020B0604020202020204" pitchFamily="34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6114415" y="1463040"/>
            <a:ext cx="5543550" cy="235267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6114415" y="3908425"/>
            <a:ext cx="5543550" cy="217741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434975" y="1470660"/>
            <a:ext cx="5543550" cy="460883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: Rounded Corners 9"/>
          <p:cNvSpPr/>
          <p:nvPr/>
        </p:nvSpPr>
        <p:spPr>
          <a:xfrm>
            <a:off x="198120" y="322500"/>
            <a:ext cx="2068739" cy="7269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RGCET CODESPRINT</a:t>
            </a:r>
            <a:endParaRPr lang="en-IN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114415" y="3908425"/>
            <a:ext cx="4205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BENEFITS:</a:t>
            </a:r>
            <a:endParaRPr lang="en-IN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43955" y="4318192"/>
            <a:ext cx="522958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User Engagement and Loyalty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Revenue Generation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Brand Recognition and Market Positioning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Data Insights and Analytic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Global Reach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98120" y="0"/>
            <a:ext cx="10972800" cy="93726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TRAVEL</a:t>
            </a:r>
            <a:b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WEB APPLICATION</a:t>
            </a:r>
            <a:endParaRPr lang="en-US" sz="30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559435" y="1562735"/>
            <a:ext cx="541909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CHALLENGES:</a:t>
            </a:r>
          </a:p>
          <a:p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The web application can easily become cluttered due to vast amount of information, which can confuse visitors.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Sometimes, device responsiveness may be low, and it will drive customers away.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Performance issues may arise as the web application grows and attracts more users, like slow page loading.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Integrating third-party services can be complex and prone to errors.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There are many travel web applications, which will provide tough competition to the web application.</a:t>
            </a:r>
          </a:p>
          <a:p>
            <a:endParaRPr sz="1700" dirty="0">
              <a:solidFill>
                <a:srgbClr val="000000"/>
              </a:solidFill>
              <a:latin typeface="Arial" panose="020B0604020202020204" pitchFamily="34" charset="0"/>
              <a:ea typeface="Franklin Gothic Medium" panose="020B0603020102020204"/>
              <a:cs typeface="Arial" panose="020B0604020202020204" pitchFamily="34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6114415" y="1452154"/>
            <a:ext cx="5543550" cy="4598531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434975" y="1470660"/>
            <a:ext cx="5543550" cy="460883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13477" y="1562735"/>
            <a:ext cx="5368923" cy="3801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pPr marL="0" indent="0">
              <a:buNone/>
            </a:pPr>
            <a:endParaRPr lang="en-IN" sz="17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Conducting regular user testing to gather feedback on usability and continually improve the interface.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Compress images, and minimize code to ensure quick loading times.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using SSL certificates (HTTPS) to secure data transmissions.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overtake competition, offering unique services like personalized itineraries, AI-powered travel recommendations, and social features.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Encourage positive feedback by actively engaging with users, responding to reviews, and offering incentives for leaving feedback.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499B3C8-3BFE-04EE-7283-B218A9AC6CB4}"/>
              </a:ext>
            </a:extLst>
          </p:cNvPr>
          <p:cNvSpPr/>
          <p:nvPr/>
        </p:nvSpPr>
        <p:spPr>
          <a:xfrm>
            <a:off x="198120" y="322500"/>
            <a:ext cx="2068739" cy="7269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RGCET CODESPRINT</a:t>
            </a:r>
            <a:endParaRPr lang="en-IN" sz="1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609600" y="1254853"/>
            <a:ext cx="4067175" cy="482463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TECHNOLOGY STACK</a:t>
            </a:r>
          </a:p>
          <a:p>
            <a:pPr marL="0" indent="0">
              <a:lnSpc>
                <a:spcPct val="130000"/>
              </a:lnSpc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Frontend: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HTML5, CSS3, React.js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Backend: 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Node.js, Python + Flask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APIs: 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Google Maps, API for geolocation and mapping, custom APIs for user interaction and feedback handling.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Security: 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Implement HTTPS, user authentication, and data encryption to ensure a secure environment for user data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434975" y="1230451"/>
            <a:ext cx="4258310" cy="4849039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476239" y="1270000"/>
            <a:ext cx="4963997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PROCESS FLOW ARCHITECTURE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476240" y="1749882"/>
            <a:ext cx="6129696" cy="4789033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C4E983-5F50-1EA1-AC16-21800B3EC6F5}"/>
              </a:ext>
            </a:extLst>
          </p:cNvPr>
          <p:cNvSpPr/>
          <p:nvPr/>
        </p:nvSpPr>
        <p:spPr>
          <a:xfrm>
            <a:off x="198120" y="322500"/>
            <a:ext cx="2068739" cy="7269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RGCET CODESPRINT</a:t>
            </a:r>
            <a:endParaRPr lang="en-IN" sz="16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1404322"/>
            <a:ext cx="9385300" cy="32316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Google Maps API Documentation: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 </a:t>
            </a:r>
            <a:r>
              <a:rPr lang="en-US" sz="17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https://developers.google.com/maps/documentation/javascript/overview</a:t>
            </a:r>
            <a:endParaRPr lang="en-US" sz="17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kumimoji="0" lang="en-US" sz="17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342900" marR="0" lvl="0" indent="-34290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HTML5 Geolocation API:</a:t>
            </a:r>
          </a:p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      </a:t>
            </a:r>
            <a:r>
              <a:rPr kumimoji="0" lang="en-US" sz="17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  <a:hlinkClick r:id="rId4"/>
              </a:rPr>
              <a:t>https://developer.mozilla.org/en-US/docs/Web/API/Geolocation_API</a:t>
            </a:r>
            <a:endParaRPr kumimoji="0" lang="en-US" sz="17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285750" marR="0" lvl="0" indent="-28575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17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7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and Recommendation System Resources:</a:t>
            </a:r>
          </a:p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sz="17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7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https://scikit-learn.org/stable/</a:t>
            </a:r>
            <a:endParaRPr lang="en-US" sz="17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lang="en-US" sz="17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7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 Overflow:</a:t>
            </a:r>
          </a:p>
          <a:p>
            <a:pPr marR="0" lvl="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sz="17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7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https://stackoverflow.com/</a:t>
            </a:r>
            <a:endParaRPr lang="en-US" sz="17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17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ABB0FDC-6D03-8314-19F4-36BB7C88E91D}"/>
              </a:ext>
            </a:extLst>
          </p:cNvPr>
          <p:cNvSpPr/>
          <p:nvPr/>
        </p:nvSpPr>
        <p:spPr>
          <a:xfrm>
            <a:off x="198120" y="322500"/>
            <a:ext cx="2068739" cy="7269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RGCET CODESPRINT</a:t>
            </a:r>
            <a:endParaRPr lang="en-IN" sz="1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521</Words>
  <Application>Microsoft Office PowerPoint</Application>
  <PresentationFormat>Widescreen</PresentationFormat>
  <Paragraphs>79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MS PGothic</vt:lpstr>
      <vt:lpstr>Arial</vt:lpstr>
      <vt:lpstr>Calibri</vt:lpstr>
      <vt:lpstr>Franklin Gothic Medium</vt:lpstr>
      <vt:lpstr>Garamond</vt:lpstr>
      <vt:lpstr>Times New Roman</vt:lpstr>
      <vt:lpstr>TradeGothic</vt:lpstr>
      <vt:lpstr>Wingdings</vt:lpstr>
      <vt:lpstr>Office Theme</vt:lpstr>
      <vt:lpstr>SMART INDIA HACKATHON 2024</vt:lpstr>
      <vt:lpstr>  COMPREHENSIVE TRAVEL  WEB APPLICATION</vt:lpstr>
      <vt:lpstr>      COMPREHENSIVE TRAVEL  WEB APPLICATION</vt:lpstr>
      <vt:lpstr>TECHNICAL APPROACH</vt:lpstr>
      <vt:lpstr>RESEARCH  AND REFERENCES</vt:lpstr>
    </vt:vector>
  </TitlesOfParts>
  <Company>Crowdfunder,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Kailasanathan M</cp:lastModifiedBy>
  <cp:revision>167</cp:revision>
  <dcterms:created xsi:type="dcterms:W3CDTF">2013-12-12T18:46:00Z</dcterms:created>
  <dcterms:modified xsi:type="dcterms:W3CDTF">2024-09-16T15:02:40Z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992D3178D34B4F27BD46F661ED9ADE23_12</vt:lpwstr>
  </property>
  <property fmtid="{D5CDD505-2E9C-101B-9397-08002B2CF9AE}" pid="3" name="KSOProductBuildVer">
    <vt:lpwstr>1033-12.2.0.17562</vt:lpwstr>
  </property>
</Properties>
</file>