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1EDB-3DD0-430F-94A8-15EA52F46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D9230-DA82-49DD-9765-8F69E65E8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4FF80-B997-47D8-AFA5-C60404AE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DA48-E8E0-4188-A693-A14A25BA859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09986-A157-46C8-B15B-176F4202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891EA-EB94-460B-B840-95180800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2264-08E5-4FCB-9AFB-0EAF29BA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92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15A0-0446-41C1-8A75-4D518D25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F26F9-85D6-4830-90D7-4C421E4A3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683F9-225F-4C00-8AD2-1508B6DB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DA48-E8E0-4188-A693-A14A25BA859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4ECB-BB05-4C73-8F74-083E275D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97ED0-BE56-43F5-A35E-CEBCEF69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2264-08E5-4FCB-9AFB-0EAF29BA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72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34D00-A97D-43ED-8DDF-03F1646F4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4F6EA-FD15-4B05-A32C-C8D38E8B8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15E1C-F6FF-40CD-99E9-ADFBFE89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DA48-E8E0-4188-A693-A14A25BA859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B3114-C0CC-469C-B6A9-79D38A97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C1E62-71EA-4B4D-9C8E-E4D121AF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2264-08E5-4FCB-9AFB-0EAF29BA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50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B4EA-487E-471A-B163-DF8CE8B6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57430-3C47-48D4-B52C-91C557687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64CC0-7369-48E8-A2E0-99444E6A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DA48-E8E0-4188-A693-A14A25BA859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28FC-6B28-424F-A699-BE59A008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BBA47-BE30-4DCB-AA23-C04EB7F5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2264-08E5-4FCB-9AFB-0EAF29BA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08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049D-A52B-470D-8F7D-2BB488E8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EBDBA-E2ED-4DDE-8713-FF36AD97C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C8063-10D3-41CD-A261-998D00EC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DA48-E8E0-4188-A693-A14A25BA859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0ABC2-C35C-414D-AB2F-F919691E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72C69-FC31-4DA7-8795-D8498A64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2264-08E5-4FCB-9AFB-0EAF29BA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65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C6EB-A97C-46AA-833B-2CE072A5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CD1A-F2AD-4573-801A-43A6A015E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46BF1-E084-46D1-9922-430B3CB84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C9A7D-B7A4-4C84-920D-5FD5C0AF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DA48-E8E0-4188-A693-A14A25BA859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2F13B-553A-48F8-A7DF-9CDC8950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2BAF3-5370-4002-93F8-41D58FE4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2264-08E5-4FCB-9AFB-0EAF29BA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48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C1B5-7E72-4566-A9DE-E1AA6AEE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123C2-5568-4B8D-AF3A-E9555A542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3CC21-5751-42FD-B37E-CFE059C5B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42823-2370-4613-B277-05930D6F8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67F86-280F-483D-AF6E-777009583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A00DE-F011-4835-9BF2-D53144B2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DA48-E8E0-4188-A693-A14A25BA859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2A430-735B-49EE-8628-4CA9179E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48CA46-CAE3-40E7-82AA-8D8DB905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2264-08E5-4FCB-9AFB-0EAF29BA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37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3150-E5CE-40D7-9955-33406AB1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A7F93-5EE1-4E3F-9604-077C1624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DA48-E8E0-4188-A693-A14A25BA859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9F723-EC15-496A-90B0-B7ECD8A4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16AEF-D291-467F-847E-21740CC3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2264-08E5-4FCB-9AFB-0EAF29BA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40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E7A92-800D-4F22-9EF0-338B8CC7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DA48-E8E0-4188-A693-A14A25BA859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59B90-3493-4BC9-94C5-DCF14BDA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77C2F-3B59-43FF-AF4A-A2C7B594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2264-08E5-4FCB-9AFB-0EAF29BA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3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D876-ED31-43A6-A310-C7A4F88B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2DF36-FEA0-4326-A0C3-F79EAEB31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F5379-020F-4426-B06A-0A93F9B8D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4F9EE-7DE6-47AE-9A7D-DDB96977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DA48-E8E0-4188-A693-A14A25BA859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C2B11-A1D7-4684-8468-DFD610F7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D4CF3-73C5-47D7-BB5D-6EC01393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2264-08E5-4FCB-9AFB-0EAF29BA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55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F2BE-BEEE-4E11-8B44-80812409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1FAF0-8B03-43C2-A3E7-BA2A77F8E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3B414-D5A8-4616-A9CD-28210DC59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54659-EE2E-4323-84F0-59397F98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DA48-E8E0-4188-A693-A14A25BA859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10B43-53CE-45D8-8A44-3D293899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3CA4A-8503-4E7F-A00E-39FF4485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32264-08E5-4FCB-9AFB-0EAF29BA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80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23718-559A-43B4-BA01-78931F7C4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A56E7-2FD5-4186-BEE0-17CC01238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2B66C-D7F6-404C-A7A6-924D9625A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2DA48-E8E0-4188-A693-A14A25BA8598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9FD79-801F-43FC-8FAE-D1E7E17FE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F62CA-0698-46A7-99B4-B5A86237C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32264-08E5-4FCB-9AFB-0EAF29BA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77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686C7B6C-3CD8-4362-B9DE-86E3A3C3CA33}"/>
              </a:ext>
            </a:extLst>
          </p:cNvPr>
          <p:cNvSpPr/>
          <p:nvPr/>
        </p:nvSpPr>
        <p:spPr>
          <a:xfrm>
            <a:off x="967149" y="3634190"/>
            <a:ext cx="1810241" cy="481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A12DBE-7E8F-4A1B-9CBA-4A9BEE8B6FFF}"/>
              </a:ext>
            </a:extLst>
          </p:cNvPr>
          <p:cNvCxnSpPr>
            <a:cxnSpLocks/>
          </p:cNvCxnSpPr>
          <p:nvPr/>
        </p:nvCxnSpPr>
        <p:spPr>
          <a:xfrm>
            <a:off x="10565433" y="1100752"/>
            <a:ext cx="0" cy="34548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64B1D648-A3C3-4355-918D-34959320A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2050" y="1446234"/>
            <a:ext cx="3111914" cy="2977587"/>
          </a:xfrm>
          <a:prstGeom prst="rect">
            <a:avLst/>
          </a:prstGeom>
        </p:spPr>
      </p:pic>
      <p:sp>
        <p:nvSpPr>
          <p:cNvPr id="20" name="Left Brace 19">
            <a:extLst>
              <a:ext uri="{FF2B5EF4-FFF2-40B4-BE49-F238E27FC236}">
                <a16:creationId xmlns:a16="http://schemas.microsoft.com/office/drawing/2014/main" id="{B2AF1894-486D-4905-B32A-4C838F895128}"/>
              </a:ext>
            </a:extLst>
          </p:cNvPr>
          <p:cNvSpPr/>
          <p:nvPr/>
        </p:nvSpPr>
        <p:spPr>
          <a:xfrm>
            <a:off x="8706393" y="2096216"/>
            <a:ext cx="311363" cy="104570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BE1FCD3-A3E1-4293-9AFB-813AC35A9BB6}"/>
              </a:ext>
            </a:extLst>
          </p:cNvPr>
          <p:cNvSpPr/>
          <p:nvPr/>
        </p:nvSpPr>
        <p:spPr>
          <a:xfrm>
            <a:off x="8134285" y="2074148"/>
            <a:ext cx="559509" cy="481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7D16722-5A2C-483C-B30F-5D820B4AA0F2}"/>
              </a:ext>
            </a:extLst>
          </p:cNvPr>
          <p:cNvSpPr/>
          <p:nvPr/>
        </p:nvSpPr>
        <p:spPr>
          <a:xfrm>
            <a:off x="8140421" y="2659461"/>
            <a:ext cx="559509" cy="481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4A0743-DC3C-4D67-A8C9-BC772B3AD389}"/>
              </a:ext>
            </a:extLst>
          </p:cNvPr>
          <p:cNvSpPr txBox="1"/>
          <p:nvPr/>
        </p:nvSpPr>
        <p:spPr>
          <a:xfrm>
            <a:off x="8095757" y="2005971"/>
            <a:ext cx="64077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</a:t>
            </a:r>
            <a:endParaRPr lang="en-IN" sz="1400" b="1" dirty="0"/>
          </a:p>
          <a:p>
            <a:pPr algn="ctr"/>
            <a:r>
              <a:rPr lang="en-IN" sz="1300" dirty="0"/>
              <a:t>Proton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A65432-221F-4D4D-B162-35B17A97DB8F}"/>
              </a:ext>
            </a:extLst>
          </p:cNvPr>
          <p:cNvSpPr txBox="1"/>
          <p:nvPr/>
        </p:nvSpPr>
        <p:spPr>
          <a:xfrm>
            <a:off x="8017725" y="2600408"/>
            <a:ext cx="8070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n</a:t>
            </a:r>
          </a:p>
          <a:p>
            <a:pPr algn="ctr"/>
            <a:r>
              <a:rPr lang="en-IN" sz="1300" dirty="0"/>
              <a:t>neutron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FA7769C-3A72-4B6F-B7C0-47608836CFED}"/>
              </a:ext>
            </a:extLst>
          </p:cNvPr>
          <p:cNvCxnSpPr>
            <a:cxnSpLocks/>
            <a:endCxn id="56" idx="3"/>
          </p:cNvCxnSpPr>
          <p:nvPr/>
        </p:nvCxnSpPr>
        <p:spPr>
          <a:xfrm rot="10800000" flipV="1">
            <a:off x="6824306" y="3505542"/>
            <a:ext cx="2483026" cy="16827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8BA6EE-D698-4DF5-B258-25AE1B7F6973}"/>
              </a:ext>
            </a:extLst>
          </p:cNvPr>
          <p:cNvCxnSpPr>
            <a:cxnSpLocks/>
            <a:stCxn id="24" idx="2"/>
            <a:endCxn id="56" idx="3"/>
          </p:cNvCxnSpPr>
          <p:nvPr/>
        </p:nvCxnSpPr>
        <p:spPr>
          <a:xfrm flipH="1">
            <a:off x="6824306" y="3108239"/>
            <a:ext cx="1596932" cy="2080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8FAAE73-EE19-414B-AB6B-458663444E36}"/>
              </a:ext>
            </a:extLst>
          </p:cNvPr>
          <p:cNvCxnSpPr>
            <a:cxnSpLocks/>
          </p:cNvCxnSpPr>
          <p:nvPr/>
        </p:nvCxnSpPr>
        <p:spPr>
          <a:xfrm flipH="1">
            <a:off x="7888880" y="2365413"/>
            <a:ext cx="22387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2D533AD-698D-4135-BC7D-2C6059CE2486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6824306" y="2365413"/>
            <a:ext cx="1064574" cy="2822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511E0EE-F365-462F-8202-0927C360A1C1}"/>
              </a:ext>
            </a:extLst>
          </p:cNvPr>
          <p:cNvSpPr/>
          <p:nvPr/>
        </p:nvSpPr>
        <p:spPr>
          <a:xfrm>
            <a:off x="6238234" y="4947564"/>
            <a:ext cx="559509" cy="4815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ACB14C-BE79-40EE-B96A-47661FA33AB9}"/>
              </a:ext>
            </a:extLst>
          </p:cNvPr>
          <p:cNvSpPr txBox="1"/>
          <p:nvPr/>
        </p:nvSpPr>
        <p:spPr>
          <a:xfrm>
            <a:off x="6211670" y="5034445"/>
            <a:ext cx="612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Atom</a:t>
            </a:r>
            <a:endParaRPr lang="en-IN" sz="13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5BE465E-1D08-455B-AE64-91C7FD007CEE}"/>
              </a:ext>
            </a:extLst>
          </p:cNvPr>
          <p:cNvSpPr/>
          <p:nvPr/>
        </p:nvSpPr>
        <p:spPr>
          <a:xfrm>
            <a:off x="3575219" y="4953556"/>
            <a:ext cx="924517" cy="4815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28D662-ABE0-44B5-8B95-6A26AF0070D4}"/>
              </a:ext>
            </a:extLst>
          </p:cNvPr>
          <p:cNvSpPr txBox="1"/>
          <p:nvPr/>
        </p:nvSpPr>
        <p:spPr>
          <a:xfrm>
            <a:off x="3548655" y="5040437"/>
            <a:ext cx="1025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Molecules</a:t>
            </a:r>
            <a:endParaRPr lang="en-IN" sz="1300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8ADCC53-1696-46CF-9C20-9B34729B8856}"/>
              </a:ext>
            </a:extLst>
          </p:cNvPr>
          <p:cNvSpPr/>
          <p:nvPr/>
        </p:nvSpPr>
        <p:spPr>
          <a:xfrm>
            <a:off x="1124788" y="4947564"/>
            <a:ext cx="559509" cy="48154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92232B-6B2D-45E7-B4BE-05213B0B6983}"/>
              </a:ext>
            </a:extLst>
          </p:cNvPr>
          <p:cNvSpPr txBox="1"/>
          <p:nvPr/>
        </p:nvSpPr>
        <p:spPr>
          <a:xfrm>
            <a:off x="1070231" y="5049004"/>
            <a:ext cx="699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States</a:t>
            </a:r>
            <a:endParaRPr lang="en-IN" sz="1300" dirty="0"/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0887FB67-E52B-44F6-8706-2A67260047F3}"/>
              </a:ext>
            </a:extLst>
          </p:cNvPr>
          <p:cNvSpPr/>
          <p:nvPr/>
        </p:nvSpPr>
        <p:spPr>
          <a:xfrm rot="5400000">
            <a:off x="11208109" y="3954401"/>
            <a:ext cx="328987" cy="102572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2000F4-BB57-485F-80F5-85D4FBD31912}"/>
              </a:ext>
            </a:extLst>
          </p:cNvPr>
          <p:cNvSpPr txBox="1"/>
          <p:nvPr/>
        </p:nvSpPr>
        <p:spPr>
          <a:xfrm>
            <a:off x="10976801" y="4532881"/>
            <a:ext cx="88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Energy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55253987-A928-4149-9E9D-B6528403A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770" y="59300"/>
            <a:ext cx="3084630" cy="972126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4FB907-8AA6-4707-A795-F4B3F55A7D7F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6919381" y="4717547"/>
            <a:ext cx="4057420" cy="409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3C67526-D3C7-483A-82E1-C9D248775FFC}"/>
              </a:ext>
            </a:extLst>
          </p:cNvPr>
          <p:cNvSpPr txBox="1"/>
          <p:nvPr/>
        </p:nvSpPr>
        <p:spPr>
          <a:xfrm>
            <a:off x="5673327" y="5517355"/>
            <a:ext cx="2251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Structure of Atom</a:t>
            </a:r>
          </a:p>
          <a:p>
            <a:pPr marL="342900" indent="-342900">
              <a:buAutoNum type="arabicPeriod"/>
            </a:pPr>
            <a:r>
              <a:rPr lang="en-IN" dirty="0"/>
              <a:t>Periodicity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53A8B02-56B8-42EC-AB81-6B69DDAA3056}"/>
              </a:ext>
            </a:extLst>
          </p:cNvPr>
          <p:cNvSpPr txBox="1"/>
          <p:nvPr/>
        </p:nvSpPr>
        <p:spPr>
          <a:xfrm>
            <a:off x="2851231" y="5497533"/>
            <a:ext cx="259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Chemical Bonding</a:t>
            </a:r>
          </a:p>
          <a:p>
            <a:pPr marL="342900" indent="-342900">
              <a:buAutoNum type="arabicPeriod"/>
            </a:pPr>
            <a:r>
              <a:rPr lang="en-IN" dirty="0"/>
              <a:t>Intermolecular Forces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A6C9C86-BD74-4AAA-9999-9BF3C58B2B46}"/>
              </a:ext>
            </a:extLst>
          </p:cNvPr>
          <p:cNvSpPr txBox="1"/>
          <p:nvPr/>
        </p:nvSpPr>
        <p:spPr>
          <a:xfrm>
            <a:off x="-93306" y="5517355"/>
            <a:ext cx="3032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States of Matter: Gas, Solid, Liquid</a:t>
            </a:r>
          </a:p>
          <a:p>
            <a:pPr marL="342900" indent="-342900">
              <a:buAutoNum type="arabicPeriod"/>
            </a:pPr>
            <a:r>
              <a:rPr lang="en-IN" dirty="0"/>
              <a:t>Thermodynamics</a:t>
            </a:r>
          </a:p>
          <a:p>
            <a:pPr marL="342900" indent="-342900">
              <a:buAutoNum type="arabicPeriod"/>
            </a:pPr>
            <a:r>
              <a:rPr lang="en-IN" dirty="0"/>
              <a:t>Equilibrium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C7F9A58-08C3-40BB-9226-0D50766E9F2C}"/>
              </a:ext>
            </a:extLst>
          </p:cNvPr>
          <p:cNvSpPr/>
          <p:nvPr/>
        </p:nvSpPr>
        <p:spPr>
          <a:xfrm>
            <a:off x="2991138" y="3638904"/>
            <a:ext cx="1810241" cy="481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5339AB0-7F42-488D-B794-60840D648B45}"/>
              </a:ext>
            </a:extLst>
          </p:cNvPr>
          <p:cNvSpPr txBox="1"/>
          <p:nvPr/>
        </p:nvSpPr>
        <p:spPr>
          <a:xfrm>
            <a:off x="2884668" y="3674571"/>
            <a:ext cx="203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Chemical Reactions</a:t>
            </a:r>
          </a:p>
        </p:txBody>
      </p:sp>
      <p:sp>
        <p:nvSpPr>
          <p:cNvPr id="110" name="Right Brace 109">
            <a:extLst>
              <a:ext uri="{FF2B5EF4-FFF2-40B4-BE49-F238E27FC236}">
                <a16:creationId xmlns:a16="http://schemas.microsoft.com/office/drawing/2014/main" id="{DA0287D8-FF94-4057-8197-5D4A7B68D562}"/>
              </a:ext>
            </a:extLst>
          </p:cNvPr>
          <p:cNvSpPr/>
          <p:nvPr/>
        </p:nvSpPr>
        <p:spPr>
          <a:xfrm rot="16200000">
            <a:off x="3593288" y="1054347"/>
            <a:ext cx="492519" cy="6783357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5E6BF65-E9CD-4254-82B3-B162548F31E3}"/>
              </a:ext>
            </a:extLst>
          </p:cNvPr>
          <p:cNvSpPr txBox="1"/>
          <p:nvPr/>
        </p:nvSpPr>
        <p:spPr>
          <a:xfrm>
            <a:off x="5087448" y="3211746"/>
            <a:ext cx="20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 Electrochemistry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09C8A9-4944-4461-98F1-376D266D382E}"/>
              </a:ext>
            </a:extLst>
          </p:cNvPr>
          <p:cNvSpPr txBox="1"/>
          <p:nvPr/>
        </p:nvSpPr>
        <p:spPr>
          <a:xfrm>
            <a:off x="1159492" y="3551766"/>
            <a:ext cx="1494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Properties of Compounds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38D8BDB-3B4F-47CA-BD4B-525C276D2132}"/>
              </a:ext>
            </a:extLst>
          </p:cNvPr>
          <p:cNvSpPr txBox="1"/>
          <p:nvPr/>
        </p:nvSpPr>
        <p:spPr>
          <a:xfrm>
            <a:off x="1452845" y="720911"/>
            <a:ext cx="31654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IN" dirty="0"/>
              <a:t>Inorganic Chemistry: 	</a:t>
            </a:r>
          </a:p>
          <a:p>
            <a:r>
              <a:rPr lang="en-IN" dirty="0"/>
              <a:t>        a) Block chemistry,</a:t>
            </a:r>
          </a:p>
          <a:p>
            <a:r>
              <a:rPr lang="en-IN" dirty="0"/>
              <a:t>        b) Coordination Chemistry</a:t>
            </a:r>
          </a:p>
          <a:p>
            <a:pPr marL="342900" indent="-342900">
              <a:buAutoNum type="arabicPeriod" startAt="2"/>
            </a:pPr>
            <a:r>
              <a:rPr lang="en-IN" dirty="0"/>
              <a:t>Organic Chemistry:  </a:t>
            </a:r>
          </a:p>
          <a:p>
            <a:r>
              <a:rPr lang="en-IN" dirty="0"/>
              <a:t>        a) GOC: Stereochemistry,  </a:t>
            </a:r>
          </a:p>
          <a:p>
            <a:r>
              <a:rPr lang="en-IN" dirty="0"/>
              <a:t>                     Electronic effects </a:t>
            </a:r>
          </a:p>
          <a:p>
            <a:r>
              <a:rPr lang="en-IN" dirty="0"/>
              <a:t>        b) Functional Groups</a:t>
            </a:r>
          </a:p>
          <a:p>
            <a:r>
              <a:rPr lang="en-IN" dirty="0"/>
              <a:t>        c) Biomolecules, Polymers</a:t>
            </a:r>
          </a:p>
          <a:p>
            <a:pPr marL="342900" indent="-342900">
              <a:buAutoNum type="arabicPeriod"/>
            </a:pPr>
            <a:r>
              <a:rPr lang="en-IN" dirty="0"/>
              <a:t>Chemical Kinetics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20EE0580-24C1-4B0B-B9DC-7C6A61F7CE85}"/>
              </a:ext>
            </a:extLst>
          </p:cNvPr>
          <p:cNvSpPr/>
          <p:nvPr/>
        </p:nvSpPr>
        <p:spPr>
          <a:xfrm>
            <a:off x="5212382" y="3634190"/>
            <a:ext cx="1810241" cy="481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1C2326F-64C0-477B-B563-85660BFDB2C2}"/>
              </a:ext>
            </a:extLst>
          </p:cNvPr>
          <p:cNvSpPr txBox="1"/>
          <p:nvPr/>
        </p:nvSpPr>
        <p:spPr>
          <a:xfrm>
            <a:off x="5087448" y="3686928"/>
            <a:ext cx="203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Redox Reactions</a:t>
            </a:r>
          </a:p>
        </p:txBody>
      </p:sp>
      <p:sp>
        <p:nvSpPr>
          <p:cNvPr id="118" name="Right Brace 117">
            <a:extLst>
              <a:ext uri="{FF2B5EF4-FFF2-40B4-BE49-F238E27FC236}">
                <a16:creationId xmlns:a16="http://schemas.microsoft.com/office/drawing/2014/main" id="{4D36FD5A-F14C-46E7-B455-6D9513BF0701}"/>
              </a:ext>
            </a:extLst>
          </p:cNvPr>
          <p:cNvSpPr/>
          <p:nvPr/>
        </p:nvSpPr>
        <p:spPr>
          <a:xfrm rot="16200000">
            <a:off x="2652697" y="1924370"/>
            <a:ext cx="369333" cy="29315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92BE857-707E-4DCF-B92B-9A58BC1CA205}"/>
              </a:ext>
            </a:extLst>
          </p:cNvPr>
          <p:cNvSpPr txBox="1"/>
          <p:nvPr/>
        </p:nvSpPr>
        <p:spPr>
          <a:xfrm>
            <a:off x="1024924" y="-48175"/>
            <a:ext cx="6921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2. Metallurgy,  3. Environmental Chemistry, 4.  Chemistry in Everyday life</a:t>
            </a:r>
          </a:p>
          <a:p>
            <a:pPr algn="ctr"/>
            <a:r>
              <a:rPr lang="en-IN" dirty="0"/>
              <a:t>1. Surface Chemistry</a:t>
            </a:r>
          </a:p>
        </p:txBody>
      </p:sp>
      <p:sp>
        <p:nvSpPr>
          <p:cNvPr id="120" name="Right Brace 119">
            <a:extLst>
              <a:ext uri="{FF2B5EF4-FFF2-40B4-BE49-F238E27FC236}">
                <a16:creationId xmlns:a16="http://schemas.microsoft.com/office/drawing/2014/main" id="{ED1EC99A-F8C6-41FD-A36C-392364DD3EEC}"/>
              </a:ext>
            </a:extLst>
          </p:cNvPr>
          <p:cNvSpPr/>
          <p:nvPr/>
        </p:nvSpPr>
        <p:spPr>
          <a:xfrm rot="16200000">
            <a:off x="4356946" y="-820926"/>
            <a:ext cx="285581" cy="29315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Arrow: Left 124">
            <a:extLst>
              <a:ext uri="{FF2B5EF4-FFF2-40B4-BE49-F238E27FC236}">
                <a16:creationId xmlns:a16="http://schemas.microsoft.com/office/drawing/2014/main" id="{A8C4A0DA-390B-4275-A5E8-3394F3DFD326}"/>
              </a:ext>
            </a:extLst>
          </p:cNvPr>
          <p:cNvSpPr/>
          <p:nvPr/>
        </p:nvSpPr>
        <p:spPr>
          <a:xfrm>
            <a:off x="5141128" y="5111388"/>
            <a:ext cx="513082" cy="153889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Arrow: Left 125">
            <a:extLst>
              <a:ext uri="{FF2B5EF4-FFF2-40B4-BE49-F238E27FC236}">
                <a16:creationId xmlns:a16="http://schemas.microsoft.com/office/drawing/2014/main" id="{8AEE93AB-182D-4D13-930D-D524F550950E}"/>
              </a:ext>
            </a:extLst>
          </p:cNvPr>
          <p:cNvSpPr/>
          <p:nvPr/>
        </p:nvSpPr>
        <p:spPr>
          <a:xfrm>
            <a:off x="2364913" y="5111387"/>
            <a:ext cx="513082" cy="153889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936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10075</TotalTime>
  <Words>97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KAILASH sahu</dc:creator>
  <cp:lastModifiedBy>KAILASH sahu</cp:lastModifiedBy>
  <cp:revision>1</cp:revision>
  <dcterms:created xsi:type="dcterms:W3CDTF">2022-03-18T01:53:38Z</dcterms:created>
  <dcterms:modified xsi:type="dcterms:W3CDTF">2023-03-24T10:38:40Z</dcterms:modified>
</cp:coreProperties>
</file>