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EB2-926E-2C5F-E3DB-CE9F531B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5D8-AF3C-7E20-93F8-8EC668A9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ADA4-A9B3-999C-A46F-254A1C2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63FB-12EF-8720-1533-2075CE01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7765-958D-127E-D67D-BF4F27D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3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FF5-2AFD-A162-1A91-8B9D59A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7D49-60B9-FB37-AA1C-DFE4D9B62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244B-BCDE-DAA7-7C37-3CA40EB3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17CC-E138-1155-42DF-DCF9320E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023A-CFD5-B97C-37C3-E531A9B5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28A21-4836-0926-BABE-CE635DA9D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BFAF-1558-2B6F-26BF-E78EEE78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C6B6-7A05-BCEF-B5D9-FEA1796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8089-582F-39F2-5854-51040B51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64B4-4AF9-5479-0897-CA18344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78C6-F270-0D8F-B200-6EB24B8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8663-55A7-5DA1-9150-FDA089E7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30AC-9FAF-6B2A-8558-491AF4C6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7D46-5B0E-FDDA-EFFA-7E323F75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9983-EBF7-FC07-623C-38D1101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56A0-58FF-08B9-C83C-855F7AB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D260-847C-4004-AF50-55B90D71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8DCD-960E-50A8-020C-9226699F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B9CA-BBA7-30D4-8B91-4931672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92A6-9145-1C0A-C8BE-1AA9FE7D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A62-A53D-4412-57BD-6C98E6AF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3394-3463-6FB2-9040-8277262A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754FA-C693-02BB-D124-6135B2B9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44A9-70CB-2DBD-27D9-649B5F3E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0F3A-8397-2FC5-EAFC-F8CABC3D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4609-362C-885A-CC08-3C380CC6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15F9-F16D-51CC-4552-C6FE2F8F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92E22-5A00-2FB4-DF0E-077C8CC3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70EE-0E34-F447-6805-71556D56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8C8D2-98B9-0769-80B5-91007FF8A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BA1B7-7394-C580-ACBB-A48FF9EE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59FAE-DEF5-A1AC-0B72-9A49832E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E4B0-C20C-D065-D868-67558921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079D-9ED6-8965-0ED1-5EAB755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DBC-98A9-1320-484E-6EFF870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7D3AF-2ED4-C7CA-DB08-5395EB36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B9AF-3F65-C78A-AB3F-093D52D6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68AA2-F344-D2EB-0F5C-ECCC3B77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02CD0-4CAB-4006-C5C1-4305EA29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B192-7F7B-8915-A847-4E71ABE3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26BE-36F2-73A3-F094-7E55327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D9C-51E1-F197-18F3-5EF9E5E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B660-DBC7-2A6D-DD4A-EAE1783B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BE52-C3B3-A888-70C8-D8A9ACA2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5C6E-282E-3C29-01EA-6A9EC400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53E4-E445-8D77-8D70-83CB660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F0D4-AEE3-EEE7-C6BB-18D98B3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95E9-2D79-DC84-A712-04B04E9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CDAE-53A4-5F8A-A96F-1D101EEE7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2AAD-D303-EB95-2599-54D2DDE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49FC6-6F73-550E-19DE-3F819057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8189-7FCC-DC6F-2BDF-4082E45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6710-048C-51BA-EBB9-74337EBB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02A50-1DD4-4DE3-0730-3A70B235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E712-C688-ED9A-93E2-AE184DEB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4AC-E4AF-6ED6-80EA-7427AB22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0C8-6B99-41C7-9CF0-75968811B777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C790-BC16-110C-60C4-C7A822A2F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4C1F-6170-5F81-2A68-435FA621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095A2-841B-8DEA-6A71-644E1CF2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2" y="288757"/>
            <a:ext cx="6302157" cy="1982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30B7B-9EC5-DDEF-0FAE-82CA7218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2271311"/>
            <a:ext cx="6835954" cy="239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4D700-7AA2-A873-0994-B5D75887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7" y="4807795"/>
            <a:ext cx="6870898" cy="17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741D8-30A6-84C9-A912-8F41457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4" y="342004"/>
            <a:ext cx="9199337" cy="3001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47816-79DE-CD15-9392-CFA78C9F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4" y="3761270"/>
            <a:ext cx="9006831" cy="2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84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2</cp:revision>
  <dcterms:created xsi:type="dcterms:W3CDTF">2022-11-27T03:50:11Z</dcterms:created>
  <dcterms:modified xsi:type="dcterms:W3CDTF">2022-12-05T19:04:59Z</dcterms:modified>
</cp:coreProperties>
</file>