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8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915B-3E97-F29D-DE15-67934DC0E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D8801-5104-2999-396B-128C6A4FC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236C0-14C0-4F8A-CA38-E3FF80D4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B49E-7344-51A0-FA3A-8DB76246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E474-C262-7E00-FA7E-5194816B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20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79E-CC58-DF75-7B29-113529BF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55E5-B8C2-13B9-356D-FBFD76C64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350EF-E411-C6B4-F203-C741138A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75C96-216D-C7B0-7C72-E4CB1001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91359-5220-294C-2AEF-2E3E7EEB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5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D30F8-5FD8-1E78-CAC2-8BBF14FAA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4306B-1DC9-463A-16F1-95F747177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250A9-6154-BFE8-97EA-DD2718B5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72B60-FD9F-5525-94E9-6B046F36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3584-A7E1-9F9B-E3EC-3672075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46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E5BC-3640-F994-8899-39CF62F5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1C877-FE75-C7C9-4A7E-E29705AA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DF05-CD90-FC16-4D37-F0588F48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B87E-F4BB-0BE7-5EE0-4507E0210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53D2-1322-E460-D6A6-8495E123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8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3EC7-F725-97A2-5B08-42A54C38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1BEA5-B686-C07F-EF60-1D98D64E3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D0A2-0E64-4E75-459F-AE54CE7F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97CF-353F-E670-BE47-2C25AA73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2C5F-C4EF-ECCC-2067-7D67C0F2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D0D5-EF93-1AA2-8121-32F127D7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1B82-FF41-4237-56B9-B21B08FBA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143C9-3E34-4D70-2AD6-ED26B7DD6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D206A-E474-07A1-6E53-93476DF4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CDA76-9D5A-906F-EE8D-3EB8AF2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4B408-1384-3B79-B780-8D369025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09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B1B4-C8E2-E98B-CCA4-13F8117D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D463-A9A0-FF7E-A61D-CAC6C5827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32DE4-C4E0-FC84-B3D7-F627C8538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570AA-ABE0-8810-BB0C-763A9C747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5FB12-F145-1362-F5CE-224282071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9C975-0BAB-04A5-55DD-D6519AEE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55FDA-EF39-2DFC-99DF-BB371C59A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625A3-9CA9-7DF0-72F1-83EF685C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52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C3D8-1FD8-E1DF-04F9-E69E540ED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D0140-B4FB-2326-5539-C9D5CDFF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B9113-7FDF-0421-BC4D-8CAF9307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9F96-F970-58CB-B615-02E3B8E9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A8348-5A63-BED5-EF1E-67216715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3FCF8-6F7C-533C-A3AA-2B9E6DEB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3645-BA1C-3E9A-7DF2-246FA9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4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D054-B11E-4D40-4139-D439537FB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E5FB-E330-6BAB-073A-97251199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89C91-B494-2CDB-1197-9B99B741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CA9AF-7A6A-6E96-FB77-43F9B760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255E9-8C62-B48C-0C28-1F4AC891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8CC97-A875-1885-666C-CE2A618A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5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281D-ADEA-39A4-5CAB-107E6D80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1AC40-25DE-9607-F50B-EA63E75F3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6BA3-8A10-0E12-16D0-D21B80C0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4C30-D2A1-A07E-9026-04D3BF23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65012-C257-2C2A-C1C6-7C8FF74E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97FE7-CF96-7EC4-9087-DB5CA3DF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99E35-720F-EEC7-3D9C-64BC3B64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7289-F396-7E08-D703-36A83501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C298-3F0A-6FFE-1761-9FECBDB22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67BC0-DB56-4A1C-967E-D89AA58D0B35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03A0-4A89-9898-780D-035DA862F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5CF2D-044A-EDC7-3217-5E06A7525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5AD6-3BC6-463A-AB50-9CE40155A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F9BC5-1EFB-0B06-75E7-3A70FAFAE00D}"/>
              </a:ext>
            </a:extLst>
          </p:cNvPr>
          <p:cNvSpPr txBox="1"/>
          <p:nvPr/>
        </p:nvSpPr>
        <p:spPr>
          <a:xfrm>
            <a:off x="5045242" y="0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1-D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CA9D1-1286-705E-8BB3-8EC13A48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77" y="273444"/>
            <a:ext cx="2732046" cy="3693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F455B3-AC14-D4A4-915E-2350EAD8E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574" y="1363300"/>
            <a:ext cx="2747403" cy="1187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C8025E-BBE7-4A0B-4184-00386622A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58" y="1346155"/>
            <a:ext cx="3392497" cy="12045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40086C-6F1B-52E5-9D54-726211BABB5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3466778" y="642776"/>
            <a:ext cx="1940964" cy="4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C9A595-D601-7BDE-223A-03115D8C128C}"/>
              </a:ext>
            </a:extLst>
          </p:cNvPr>
          <p:cNvSpPr txBox="1"/>
          <p:nvPr/>
        </p:nvSpPr>
        <p:spPr>
          <a:xfrm>
            <a:off x="2416020" y="1083297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2-D </a:t>
            </a:r>
            <a:r>
              <a:rPr lang="en-IN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scp</a:t>
            </a:r>
            <a:endParaRPr lang="en-IN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82BFE3-4B66-CC09-4EBD-32DA9860DDFE}"/>
              </a:ext>
            </a:extLst>
          </p:cNvPr>
          <p:cNvSpPr txBox="1"/>
          <p:nvPr/>
        </p:nvSpPr>
        <p:spPr>
          <a:xfrm>
            <a:off x="7911345" y="1140542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2-D hcp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2BFE80-12C0-67B1-7362-17B77F31C842}"/>
              </a:ext>
            </a:extLst>
          </p:cNvPr>
          <p:cNvCxnSpPr>
            <a:cxnSpLocks/>
          </p:cNvCxnSpPr>
          <p:nvPr/>
        </p:nvCxnSpPr>
        <p:spPr>
          <a:xfrm>
            <a:off x="6784260" y="642776"/>
            <a:ext cx="1940962" cy="49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8458C-CF47-9CB2-A07F-87B0BC1B72A4}"/>
              </a:ext>
            </a:extLst>
          </p:cNvPr>
          <p:cNvSpPr txBox="1"/>
          <p:nvPr/>
        </p:nvSpPr>
        <p:spPr>
          <a:xfrm>
            <a:off x="2343829" y="2550695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P. Eff =78.5%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BF352-CD70-CCBA-456D-E8C07FB7B983}"/>
              </a:ext>
            </a:extLst>
          </p:cNvPr>
          <p:cNvSpPr txBox="1"/>
          <p:nvPr/>
        </p:nvSpPr>
        <p:spPr>
          <a:xfrm>
            <a:off x="7911345" y="2518975"/>
            <a:ext cx="210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P. Eff =90.5%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F6CDB5-89FC-08F0-E76D-C88F82F9E60E}"/>
                  </a:ext>
                </a:extLst>
              </p:cNvPr>
              <p:cNvSpPr txBox="1"/>
              <p:nvPr/>
            </p:nvSpPr>
            <p:spPr>
              <a:xfrm>
                <a:off x="913348" y="3791641"/>
                <a:ext cx="210151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SC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Z        1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𝕽</m:t>
                    </m:r>
                  </m:oMath>
                </a14:m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r    a=2r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PE     52.4%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CN      6</a:t>
                </a:r>
              </a:p>
              <a:p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Void  cubical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5F6CDB5-89FC-08F0-E76D-C88F82F9E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8" y="3791641"/>
                <a:ext cx="2101516" cy="1754326"/>
              </a:xfrm>
              <a:prstGeom prst="rect">
                <a:avLst/>
              </a:prstGeom>
              <a:blipFill>
                <a:blip r:embed="rId5"/>
                <a:stretch>
                  <a:fillRect l="-2609" t="-2083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C8132-5A2E-2B70-B357-C693CBEBCCEA}"/>
                  </a:ext>
                </a:extLst>
              </p:cNvPr>
              <p:cNvSpPr txBox="1"/>
              <p:nvPr/>
            </p:nvSpPr>
            <p:spPr>
              <a:xfrm>
                <a:off x="3678020" y="3791641"/>
                <a:ext cx="2101516" cy="178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BCC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2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a=4r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68%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8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-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EC8132-5A2E-2B70-B357-C693CBEB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20" y="3791641"/>
                <a:ext cx="2101516" cy="1780424"/>
              </a:xfrm>
              <a:prstGeom prst="rect">
                <a:avLst/>
              </a:prstGeom>
              <a:blipFill>
                <a:blip r:embed="rId6"/>
                <a:stretch>
                  <a:fillRect t="-2055" b="-44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1D46CF6-8A7F-85A1-AB64-C691463D4737}"/>
              </a:ext>
            </a:extLst>
          </p:cNvPr>
          <p:cNvSpPr txBox="1"/>
          <p:nvPr/>
        </p:nvSpPr>
        <p:spPr>
          <a:xfrm>
            <a:off x="5865408" y="3791641"/>
            <a:ext cx="2101516" cy="178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Hexagonal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6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-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74%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12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6 oct &amp; 12 tet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EEAEE1-6465-1597-A7A8-3FFEF0F9626C}"/>
                  </a:ext>
                </a:extLst>
              </p:cNvPr>
              <p:cNvSpPr txBox="1"/>
              <p:nvPr/>
            </p:nvSpPr>
            <p:spPr>
              <a:xfrm>
                <a:off x="10012861" y="3791641"/>
                <a:ext cx="2101516" cy="178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fcc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4</a:t>
                </a:r>
              </a:p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a=4r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74%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12</a:t>
                </a:r>
              </a:p>
              <a:p>
                <a:pPr algn="ctr"/>
                <a:r>
                  <a:rPr lang="en-IN" b="1" dirty="0">
                    <a:solidFill>
                      <a:srgbClr val="0070C0"/>
                    </a:solidFill>
                    <a:latin typeface="Segoe Print" panose="02000600000000000000" pitchFamily="2" charset="0"/>
                  </a:rPr>
                  <a:t>4 oct &amp; 8 tet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CEEAEE1-6465-1597-A7A8-3FFEF0F96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861" y="3791641"/>
                <a:ext cx="2101516" cy="1780424"/>
              </a:xfrm>
              <a:prstGeom prst="rect">
                <a:avLst/>
              </a:prstGeom>
              <a:blipFill>
                <a:blip r:embed="rId7"/>
                <a:stretch>
                  <a:fillRect t="-2055" b="-4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37B99E-5206-7038-D6C6-45A76B1D9EE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flipH="1">
            <a:off x="1964106" y="2920027"/>
            <a:ext cx="1430481" cy="87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CD6837-517E-C850-329A-AE40E505AF8B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3394587" y="2920027"/>
            <a:ext cx="1334191" cy="87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C085F3-7A55-6134-FC97-91B1498BA05F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6916166" y="2888307"/>
            <a:ext cx="2045937" cy="90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8F98D41-E9E7-B145-33B4-79C3AA0B9597}"/>
              </a:ext>
            </a:extLst>
          </p:cNvPr>
          <p:cNvCxnSpPr>
            <a:stCxn id="23" idx="2"/>
            <a:endCxn id="30" idx="0"/>
          </p:cNvCxnSpPr>
          <p:nvPr/>
        </p:nvCxnSpPr>
        <p:spPr>
          <a:xfrm>
            <a:off x="8962103" y="2888307"/>
            <a:ext cx="2101516" cy="90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351E86-2656-AC8A-8C72-FB493B387DFB}"/>
              </a:ext>
            </a:extLst>
          </p:cNvPr>
          <p:cNvSpPr txBox="1"/>
          <p:nvPr/>
        </p:nvSpPr>
        <p:spPr>
          <a:xfrm rot="19639371">
            <a:off x="1648749" y="3104207"/>
            <a:ext cx="210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  <a:r>
              <a:rPr lang="en-IN" sz="1400" b="1" baseline="30000" dirty="0">
                <a:solidFill>
                  <a:srgbClr val="0070C0"/>
                </a:solidFill>
                <a:latin typeface="Segoe Print" panose="02000600000000000000" pitchFamily="2" charset="0"/>
              </a:rPr>
              <a:t>nd</a:t>
            </a:r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 layer on atom</a:t>
            </a:r>
          </a:p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AAAA type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F6F4A-DE7F-A4C4-4CFB-7B3046E55C19}"/>
              </a:ext>
            </a:extLst>
          </p:cNvPr>
          <p:cNvSpPr txBox="1"/>
          <p:nvPr/>
        </p:nvSpPr>
        <p:spPr>
          <a:xfrm rot="1987323">
            <a:off x="3053861" y="3160699"/>
            <a:ext cx="2101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  <a:r>
              <a:rPr lang="en-IN" sz="1400" b="1" baseline="30000" dirty="0">
                <a:solidFill>
                  <a:srgbClr val="0070C0"/>
                </a:solidFill>
                <a:latin typeface="Segoe Print" panose="02000600000000000000" pitchFamily="2" charset="0"/>
              </a:rPr>
              <a:t>nd</a:t>
            </a:r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 layer on void</a:t>
            </a:r>
          </a:p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ABAB type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F4AE7F-FF61-656A-CF8A-AE10D252C640}"/>
              </a:ext>
            </a:extLst>
          </p:cNvPr>
          <p:cNvSpPr txBox="1"/>
          <p:nvPr/>
        </p:nvSpPr>
        <p:spPr>
          <a:xfrm rot="20120006">
            <a:off x="6967125" y="3079221"/>
            <a:ext cx="210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  <a:r>
              <a:rPr lang="en-IN" sz="1400" b="1" baseline="30000" dirty="0">
                <a:solidFill>
                  <a:srgbClr val="0070C0"/>
                </a:solidFill>
                <a:latin typeface="Segoe Print" panose="02000600000000000000" pitchFamily="2" charset="0"/>
              </a:rPr>
              <a:t>nd</a:t>
            </a:r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 layer on TV</a:t>
            </a:r>
          </a:p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ABAB type</a:t>
            </a:r>
          </a:p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hcp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0AB9E9-17B8-B6DB-66E0-1A900D76F0ED}"/>
              </a:ext>
            </a:extLst>
          </p:cNvPr>
          <p:cNvSpPr txBox="1"/>
          <p:nvPr/>
        </p:nvSpPr>
        <p:spPr>
          <a:xfrm rot="1379171">
            <a:off x="8863538" y="3064644"/>
            <a:ext cx="2101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2</a:t>
            </a:r>
            <a:r>
              <a:rPr lang="en-IN" sz="1400" b="1" baseline="30000" dirty="0">
                <a:solidFill>
                  <a:srgbClr val="0070C0"/>
                </a:solidFill>
                <a:latin typeface="Segoe Print" panose="02000600000000000000" pitchFamily="2" charset="0"/>
              </a:rPr>
              <a:t>nd</a:t>
            </a:r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 layer on oct</a:t>
            </a:r>
          </a:p>
          <a:p>
            <a:pPr algn="ctr"/>
            <a:r>
              <a:rPr lang="en-IN" sz="1400" b="1" dirty="0">
                <a:solidFill>
                  <a:srgbClr val="0070C0"/>
                </a:solidFill>
                <a:latin typeface="Segoe Print" panose="02000600000000000000" pitchFamily="2" charset="0"/>
              </a:rPr>
              <a:t>ABCABC type</a:t>
            </a:r>
          </a:p>
          <a:p>
            <a:pPr algn="ctr"/>
            <a:r>
              <a:rPr lang="en-IN" sz="1400" b="1" dirty="0" err="1">
                <a:solidFill>
                  <a:srgbClr val="0070C0"/>
                </a:solidFill>
                <a:latin typeface="Segoe Print" panose="02000600000000000000" pitchFamily="2" charset="0"/>
              </a:rPr>
              <a:t>ccp</a:t>
            </a:r>
            <a:endParaRPr lang="en-IN" sz="1400" b="1" dirty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Segoe Print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1</cp:revision>
  <dcterms:created xsi:type="dcterms:W3CDTF">2023-03-12T05:01:55Z</dcterms:created>
  <dcterms:modified xsi:type="dcterms:W3CDTF">2023-03-12T10:43:25Z</dcterms:modified>
</cp:coreProperties>
</file>