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F4FC5-DA38-4A84-8CCB-A2BCA2A1200E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FBB72-8D80-4684-8FDE-6A93D4D29E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237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oneSerifStd-Medium"/>
              </a:rPr>
              <a:t>Like all sciences, chemistry has a unique place in our pattern of understanding of the</a:t>
            </a:r>
          </a:p>
          <a:p>
            <a:pPr algn="l"/>
            <a:r>
              <a:rPr lang="en-IN" sz="1800" b="0" i="0" u="none" strike="noStrike" baseline="0" dirty="0">
                <a:latin typeface="StoneSerifStd-Medium"/>
              </a:rPr>
              <a:t>universe.</a:t>
            </a:r>
            <a:endParaRPr lang="en-US" sz="1800" b="0" i="0" u="none" strike="noStrike" baseline="0" dirty="0">
              <a:latin typeface="StoneSerifStd-Medium"/>
            </a:endParaRP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You are already a highly skilled organic chemist. As you read these words, your eyes are</a:t>
            </a: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using an organic compound (retinal) to convert visible light into nerve impulses.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FBB72-8D80-4684-8FDE-6A93D4D29E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500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IN" sz="1800" b="0" i="0" u="none" strike="noStrike" baseline="0" dirty="0">
                <a:latin typeface="StoneSerifStd-Medium"/>
              </a:rPr>
              <a:t>When</a:t>
            </a: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you picked up this book, your muscles were doing chemical reactions on sugars to give</a:t>
            </a: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you the energy you needed.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FBB72-8D80-4684-8FDE-6A93D4D29EC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67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oneSerifStd-Medium"/>
              </a:rPr>
              <a:t>As you understand, gaps between your brain cells are being</a:t>
            </a: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bridged by simple organic molecules (neurotransmitter amines) so that nerve impulses</a:t>
            </a: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can be passed around your brain.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5FBB72-8D80-4684-8FDE-6A93D4D29EC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2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F92A-C99F-D746-6E1D-F97F18BDB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737F6-3965-90B8-A364-BA615E018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5DF7-D8D3-3B6D-2087-B054B297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4B1FE-953A-F783-51B7-B438B9DA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3FD9A-2AF2-3986-3C10-EE63EB5B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63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EF01-C671-C2B5-8114-B8519973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5D136-773A-8ED8-73F9-CDF78C423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1A3F-43D4-93AE-D405-4854A2DD3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10A35-448D-2AB2-497A-7045F3C5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85E7D-2629-365D-927D-49AF758B6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52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D2205-0AF0-8FB7-568F-DFB708E7C8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51DA1-9F79-F942-3965-4AC9B847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44124-DA54-04BC-F96E-77E9002C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4529A-B09B-05F9-7876-5FFCDB75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7808E-052C-0E74-98E4-52F54D5B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0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1F4C-7F18-9DAA-6037-BE0D219F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8C017-0A0D-E7A8-4490-009FF1D7B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E6E2E-C458-8F8F-1A93-78C252AB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6AD51-A60C-DC20-98A3-3BDCF4EE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3400-5108-3148-658A-996E4257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4D9-A0D8-1CC8-B898-63ECF015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C767-C493-3A7E-B70C-8C5973407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9037-B41B-6CD4-78D5-91ED7C97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E751B-D54C-D43E-5AD5-251295E1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76198-B3BC-278F-2C1C-AFA0720DD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50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8EFE-4CD0-E311-BE62-A3AFA8DD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07F21-31A2-5427-8006-2F349B7CC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2342C-7231-FA98-1385-F1EF517FE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90CBC-18A8-1F66-9D5F-8FC02DD3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C796F-C16B-7B68-1856-D849E3F0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448CD-7424-BD2A-06B7-1603983F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45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C269-AC92-DB2A-D599-B2956C4D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294B5-047C-4B1C-AE49-145E9D2C6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BB4B3-30AB-D132-E9F3-8FD1E9630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E38A-2EB4-4FD3-3E42-52F24F1E6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45607E-E913-21FE-E979-F76AFCF3D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9B1E4-9A43-06F1-5E8C-D5D1BF536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9FDAE-742D-569B-37F6-733371E3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147D5-313C-523B-F762-348D9388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14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139B-A6DC-B693-B4CF-7119CF7EB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D9874-6E8F-03FE-0052-4DB0EA5F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26CCE-266F-3288-4897-113FEDEC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DD4C2-6D58-9487-3F8A-67D3099C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96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BE360-C902-466D-78D8-F01DD58A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7B280-7953-7FFC-61E6-9DD7681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90F94-938B-EA01-2967-22D593DB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95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8535-0930-1C34-8AA2-34BAD4A8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8CDC-01C0-DC99-01F1-69DD942BA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5AD12-B155-0073-C548-46D61219C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9CCC0-12FC-7F9E-4D78-604838FA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688A-711F-0267-97E1-CA8ABEDE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78C96-EA89-28F5-F558-3C85F018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8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EBF9-C40E-2460-E68A-EF4AA1C7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8E31D-816E-97FB-3A41-38BF666994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C3BD2-15BD-9631-D280-3F9645D71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C0D9A-17F9-5F29-EB79-23A9180B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47B66-B9C4-2362-997F-47604692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CB14B-34AC-83E5-120B-25BF1390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5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7B94C0-DA6F-C38D-D3D3-8FF80CA60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64E18-6939-615F-4AEC-4363EE90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D3124-E3B5-4B62-4DC2-B4F0AFC57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B356-35F5-441F-825D-85B9EAEFCCDD}" type="datetimeFigureOut">
              <a:rPr lang="en-IN" smtClean="0"/>
              <a:t>27-11-2022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6CB4-72C2-FB24-9866-874739ABC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78DB7-9C63-AB19-E560-E73A93795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AFE5F-A3AB-4146-A081-65D15C2E38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7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7AE4D-A0E9-FF75-CDE6-CD4DDC01F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663" y="1422892"/>
            <a:ext cx="5722687" cy="36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5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B44A7A-7C78-C557-F2CD-BF05C239B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833" y="1981741"/>
            <a:ext cx="3520358" cy="28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38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1E0166-7A96-0804-852D-3D8006219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53" y="459194"/>
            <a:ext cx="3917949" cy="593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86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07ABFD-3346-F287-FD47-51E60C59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9" y="804281"/>
            <a:ext cx="9386607" cy="556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30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AA7317-11CE-4C3E-6837-E60D43ED6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42" y="866274"/>
            <a:ext cx="9967492" cy="51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0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01EBD4-545B-31DF-8B99-CD3667CF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32" y="2604972"/>
            <a:ext cx="670653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3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AF2508-39E4-623F-4508-2BDD652C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97" y="292393"/>
            <a:ext cx="7819718" cy="2611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CB480-E6C5-8BD9-9893-C0FAF6841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860" y="3052389"/>
            <a:ext cx="7883591" cy="12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6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68CDE6-BEF0-93A3-613C-94C1DB68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89" y="351899"/>
            <a:ext cx="10212882" cy="614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42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2DA695-8AC9-48E6-B151-9F75D34978E3}"/>
              </a:ext>
            </a:extLst>
          </p:cNvPr>
          <p:cNvSpPr txBox="1"/>
          <p:nvPr/>
        </p:nvSpPr>
        <p:spPr>
          <a:xfrm>
            <a:off x="3233394" y="1809946"/>
            <a:ext cx="407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Breaking of sugar molecules</a:t>
            </a:r>
          </a:p>
        </p:txBody>
      </p:sp>
    </p:spTree>
    <p:extLst>
      <p:ext uri="{BB962C8B-B14F-4D97-AF65-F5344CB8AC3E}">
        <p14:creationId xmlns:p14="http://schemas.microsoft.com/office/powerpoint/2010/main" val="14844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87D4AD-7FCA-8147-55D4-84D4D71F8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010" y="1840963"/>
            <a:ext cx="4701001" cy="271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6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E130-C07A-552A-206E-AC5D435C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oneSerifStd-Medium"/>
              </a:rPr>
              <a:t>Organic chemistry began as a tentative attempt to understand the chemistry of life. It has</a:t>
            </a: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grown into the </a:t>
            </a:r>
            <a:r>
              <a:rPr lang="en-US" sz="1800" b="0" i="0" u="none" strike="noStrike" baseline="0" dirty="0" err="1">
                <a:latin typeface="StoneSerifStd-Medium"/>
              </a:rPr>
              <a:t>confi</a:t>
            </a:r>
            <a:r>
              <a:rPr lang="en-US" sz="1800" b="0" i="0" u="none" strike="noStrike" baseline="0" dirty="0">
                <a:latin typeface="StoneSerifStd-Medium"/>
              </a:rPr>
              <a:t> dent basis of worldwide activities that feed, clothe, and cure millions</a:t>
            </a: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of people without their even being aware of the role of chemistry in their lives. Chemists</a:t>
            </a: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co operate with physicists and mathematicians to understand how molecules behave and</a:t>
            </a:r>
          </a:p>
          <a:p>
            <a:pPr algn="l"/>
            <a:r>
              <a:rPr lang="en-US" sz="1800" b="0" i="0" u="none" strike="noStrike" baseline="0" dirty="0">
                <a:latin typeface="StoneSerifStd-Medium"/>
              </a:rPr>
              <a:t>with biologists to understand how interactions between molecules underlie all of life.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3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4ED7BC-EEF6-E415-082C-082728E8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452" y="1864526"/>
            <a:ext cx="3119038" cy="27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7ED308-5F17-4E0D-CD72-C9A92B463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068963"/>
            <a:ext cx="4748463" cy="1952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0D4AF6-0AEC-358B-A640-32E97AF7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073" y="836399"/>
            <a:ext cx="3773788" cy="21949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B877A-0F81-13E4-A8E3-73852D537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41" y="1335260"/>
            <a:ext cx="3635859" cy="11642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4D55E3-E478-229A-0DAA-575DF831E6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9821" y="3650599"/>
            <a:ext cx="4461854" cy="241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21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545C107-A731-042D-8174-5371E68EC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170" y="2302242"/>
            <a:ext cx="6116686" cy="22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432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95AAA2-538F-B2C5-B3E8-E25ED7CB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929" y="2502569"/>
            <a:ext cx="9543208" cy="19482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FDB002-AC07-94B7-E4BC-26E863ED6865}"/>
              </a:ext>
            </a:extLst>
          </p:cNvPr>
          <p:cNvSpPr txBox="1"/>
          <p:nvPr/>
        </p:nvSpPr>
        <p:spPr>
          <a:xfrm>
            <a:off x="3938337" y="625642"/>
            <a:ext cx="43153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/>
              <a:t>Ecstasy of Life</a:t>
            </a:r>
          </a:p>
        </p:txBody>
      </p:sp>
    </p:spTree>
    <p:extLst>
      <p:ext uri="{BB962C8B-B14F-4D97-AF65-F5344CB8AC3E}">
        <p14:creationId xmlns:p14="http://schemas.microsoft.com/office/powerpoint/2010/main" val="415459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69479-3D1C-3D92-8834-29344673B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686" y="1925054"/>
            <a:ext cx="6940085" cy="182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245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5227</TotalTime>
  <Words>190</Words>
  <Application>Microsoft Office PowerPoint</Application>
  <PresentationFormat>Widescreen</PresentationFormat>
  <Paragraphs>20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StoneSerifStd-Medium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3</cp:revision>
  <dcterms:created xsi:type="dcterms:W3CDTF">2022-11-27T03:09:56Z</dcterms:created>
  <dcterms:modified xsi:type="dcterms:W3CDTF">2022-11-30T18:21:16Z</dcterms:modified>
</cp:coreProperties>
</file>