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4E4-147C-7B3A-5C1E-20617484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5E9AA-4A5A-1DB9-10E7-A7205CC82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76AB-8BBE-5BB0-504F-6BCEF069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2A4E-CAE7-372F-8467-4ED1A7AF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C9F0-B173-F32F-E924-65776A46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5DCF-49C6-EEE0-D2C3-CD952A0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21BF0-85AC-0F0D-F480-EB1656CE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0419-2FA6-EEC3-B21B-EC1073D8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78BA-25B8-7C75-96A0-F5CA720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E9B3-FCCD-3E6F-9872-A33A8FD3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0F097-7D9A-E4DC-294A-7D0D50702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16280-1D8D-E2F5-6BD8-49F27F57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BE6F-0BDF-3045-CAC7-848A615C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BC-FEDB-E72C-FDBA-EC699851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A856-8C06-1F44-D0D4-60E7BACD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3E1E-A49E-01C0-FCED-CD655D45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0CDA-45CE-1321-C99D-B544E81A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F778-A1FC-0ED9-67AB-E6B85B5B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BDB6-19EF-DB12-4852-27FBE340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898C-BC55-083A-A14B-2373D3A3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9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E16-FB9B-79B0-E898-408C3D32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9A4C-D61E-D9AB-BA17-13F5EF8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56F2-303C-F336-CAA5-CCBF07F3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8D5A-C276-4FBF-4AD6-D8381EC7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525E-7157-2B6B-A37D-A51481EF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D16-C333-0E22-CEA2-D082D993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97EB-3685-49D6-1231-3CFEC3546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E2D63-3F5F-91A4-B2C5-79D55F86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5019-67F3-1260-C586-7C9B8FF5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1152D-5D39-ED06-3FD6-0D6AD6C0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9EEC-2CCC-A8A8-03A4-BB2C357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3761-5027-3755-45C6-4A82EF1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BFF37-12B5-6102-23A7-C7257A2F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2F7-E71B-C5A6-F02A-25363169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F9A17-E812-7D8F-F89B-B8B44F8D1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9115F-1C2F-C789-C27D-EB33BD24F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E8559-585D-B864-3EB0-37454A65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ABA6F-5D2D-C2CB-28FB-80721BAD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41A08-1FE3-703B-18CF-C4C16ECE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3F2E-4297-0ECF-DA43-2F384CA2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200BA-FF0E-2E47-AF3A-7D7891D5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08904-1394-28FA-C992-DD020958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B0E0-64B2-D3EF-AD58-08DB48D4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7414E-D956-43CD-3D72-5032F682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3BBC4-9063-0FC7-2D95-C43AE9F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359C-4322-5421-CAA3-5486E68D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23F-C543-8117-2125-0F61CB68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19A2-570C-8BB4-CAB8-A9E85F3B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CE2A-888D-FC17-8816-B28BE6DE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D7B10-7200-1AFA-B7A8-92499425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E620-5891-7020-D354-552401AD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A3F5-4C7F-18B4-F50F-151E771D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2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5523-31F4-1B89-3C71-21D9296A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FA7C8-96AB-25D3-AFB4-31EAB9B63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AC9BD-8DB6-B161-B9A2-910E3FE6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BD1C-E773-8FDF-26F9-132D6EBE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D710-5EB9-2383-D2B8-836A570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F69E-0E12-970D-C489-24F818EB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DE3F1-345B-C94F-BF67-F16BCC2F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A02A-1B72-8261-4F29-C94BDE22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12F0-B46D-0EBC-2921-9F7C7060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4C02-6E1E-4D25-A7D9-B80671BB702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8C58-FB15-A681-33DC-2264450E0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B45E-02B4-E05F-5399-4B5D083EC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7D3-E909-4A5E-9388-1245EED8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75EBB-8BF5-97FD-51AD-E7173579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39" y="301277"/>
            <a:ext cx="3655780" cy="62554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89FECD-EF98-1D64-1C19-35908B7E4C82}"/>
              </a:ext>
            </a:extLst>
          </p:cNvPr>
          <p:cNvSpPr/>
          <p:nvPr/>
        </p:nvSpPr>
        <p:spPr>
          <a:xfrm rot="20213762">
            <a:off x="4013791" y="436473"/>
            <a:ext cx="3067420" cy="140459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E2A8B2-0A64-14F6-E9EF-5CEA9DC9BA8F}"/>
              </a:ext>
            </a:extLst>
          </p:cNvPr>
          <p:cNvSpPr/>
          <p:nvPr/>
        </p:nvSpPr>
        <p:spPr>
          <a:xfrm rot="20213762">
            <a:off x="4619939" y="1691487"/>
            <a:ext cx="2707191" cy="1529543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200F20-0E0A-68C3-6E57-3F1BBE7C363C}"/>
              </a:ext>
            </a:extLst>
          </p:cNvPr>
          <p:cNvSpPr/>
          <p:nvPr/>
        </p:nvSpPr>
        <p:spPr>
          <a:xfrm rot="20213762">
            <a:off x="5227212" y="3036566"/>
            <a:ext cx="2736379" cy="149961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C851C2-A3BE-FF1F-F176-49919741380D}"/>
              </a:ext>
            </a:extLst>
          </p:cNvPr>
          <p:cNvSpPr/>
          <p:nvPr/>
        </p:nvSpPr>
        <p:spPr>
          <a:xfrm rot="20213762">
            <a:off x="5779045" y="4331442"/>
            <a:ext cx="2946700" cy="154977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D4E3D-086E-7AA9-1B54-1121DD6EA751}"/>
              </a:ext>
            </a:extLst>
          </p:cNvPr>
          <p:cNvCxnSpPr/>
          <p:nvPr/>
        </p:nvCxnSpPr>
        <p:spPr>
          <a:xfrm>
            <a:off x="7288388" y="2121031"/>
            <a:ext cx="914298" cy="17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525890-A61D-703D-ED4A-1E7494DE9884}"/>
              </a:ext>
            </a:extLst>
          </p:cNvPr>
          <p:cNvSpPr txBox="1"/>
          <p:nvPr/>
        </p:nvSpPr>
        <p:spPr>
          <a:xfrm>
            <a:off x="8286161" y="2149311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Nucleotides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7D1ED-7756-2845-C87E-756C362232DD}"/>
              </a:ext>
            </a:extLst>
          </p:cNvPr>
          <p:cNvCxnSpPr>
            <a:stCxn id="8" idx="6"/>
          </p:cNvCxnSpPr>
          <p:nvPr/>
        </p:nvCxnSpPr>
        <p:spPr>
          <a:xfrm flipV="1">
            <a:off x="7853854" y="2559826"/>
            <a:ext cx="724538" cy="6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5B3EBB-A1FA-768F-2765-EFEC1FE41A13}"/>
              </a:ext>
            </a:extLst>
          </p:cNvPr>
          <p:cNvCxnSpPr>
            <a:endCxn id="12" idx="2"/>
          </p:cNvCxnSpPr>
          <p:nvPr/>
        </p:nvCxnSpPr>
        <p:spPr>
          <a:xfrm flipV="1">
            <a:off x="8286161" y="2518643"/>
            <a:ext cx="678730" cy="17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AA02B-D5E4-4F56-02EE-3F306C67D9AA}"/>
              </a:ext>
            </a:extLst>
          </p:cNvPr>
          <p:cNvCxnSpPr/>
          <p:nvPr/>
        </p:nvCxnSpPr>
        <p:spPr>
          <a:xfrm>
            <a:off x="6975835" y="989814"/>
            <a:ext cx="1386300" cy="111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cleotide - Wikipedia">
            <a:extLst>
              <a:ext uri="{FF2B5EF4-FFF2-40B4-BE49-F238E27FC236}">
                <a16:creationId xmlns:a16="http://schemas.microsoft.com/office/drawing/2014/main" id="{8D75296F-7518-5A84-D977-BD0A3573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75" y="1414781"/>
            <a:ext cx="5881572" cy="44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39841A-29D2-A6BC-DAC4-971A942C96DA}"/>
              </a:ext>
            </a:extLst>
          </p:cNvPr>
          <p:cNvSpPr/>
          <p:nvPr/>
        </p:nvSpPr>
        <p:spPr>
          <a:xfrm>
            <a:off x="4653280" y="3628391"/>
            <a:ext cx="1940560" cy="24180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F4672-C795-219F-C0DE-D3911818ECD8}"/>
              </a:ext>
            </a:extLst>
          </p:cNvPr>
          <p:cNvSpPr txBox="1"/>
          <p:nvPr/>
        </p:nvSpPr>
        <p:spPr>
          <a:xfrm>
            <a:off x="6593840" y="4875351"/>
            <a:ext cx="220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Pentose Sugar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477855-9F7C-E3D1-6FDA-5D4BFDC255F8}"/>
              </a:ext>
            </a:extLst>
          </p:cNvPr>
          <p:cNvSpPr/>
          <p:nvPr/>
        </p:nvSpPr>
        <p:spPr>
          <a:xfrm>
            <a:off x="5785831" y="1291591"/>
            <a:ext cx="3159760" cy="287528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E93F1-D1DE-71AE-861C-DE047935C3E4}"/>
              </a:ext>
            </a:extLst>
          </p:cNvPr>
          <p:cNvSpPr txBox="1"/>
          <p:nvPr/>
        </p:nvSpPr>
        <p:spPr>
          <a:xfrm>
            <a:off x="9133840" y="252984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26DC22-6DD0-7C66-3B73-935BEF59DD7B}"/>
              </a:ext>
            </a:extLst>
          </p:cNvPr>
          <p:cNvSpPr/>
          <p:nvPr/>
        </p:nvSpPr>
        <p:spPr>
          <a:xfrm>
            <a:off x="2591675" y="2316480"/>
            <a:ext cx="2110010" cy="200152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6600E-EAFA-CC4C-E565-468CDC84FADB}"/>
              </a:ext>
            </a:extLst>
          </p:cNvPr>
          <p:cNvSpPr txBox="1"/>
          <p:nvPr/>
        </p:nvSpPr>
        <p:spPr>
          <a:xfrm>
            <a:off x="443124" y="3279507"/>
            <a:ext cx="226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Phosphate Group</a:t>
            </a:r>
          </a:p>
        </p:txBody>
      </p:sp>
    </p:spTree>
    <p:extLst>
      <p:ext uri="{BB962C8B-B14F-4D97-AF65-F5344CB8AC3E}">
        <p14:creationId xmlns:p14="http://schemas.microsoft.com/office/powerpoint/2010/main" val="293485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king Nylon 6,6">
            <a:extLst>
              <a:ext uri="{FF2B5EF4-FFF2-40B4-BE49-F238E27FC236}">
                <a16:creationId xmlns:a16="http://schemas.microsoft.com/office/drawing/2014/main" id="{5C3DA4B3-6EFB-9208-68E3-96DB911D3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7"/>
          <a:stretch/>
        </p:blipFill>
        <p:spPr bwMode="auto">
          <a:xfrm>
            <a:off x="707695" y="2276135"/>
            <a:ext cx="4667250" cy="1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king Nylon 6,6">
            <a:extLst>
              <a:ext uri="{FF2B5EF4-FFF2-40B4-BE49-F238E27FC236}">
                <a16:creationId xmlns:a16="http://schemas.microsoft.com/office/drawing/2014/main" id="{13D50D9E-31C3-6636-E2C0-9B7C2DDF0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259834" y="2267256"/>
            <a:ext cx="4667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4</cp:revision>
  <dcterms:created xsi:type="dcterms:W3CDTF">2022-11-16T05:07:24Z</dcterms:created>
  <dcterms:modified xsi:type="dcterms:W3CDTF">2022-11-18T14:38:32Z</dcterms:modified>
</cp:coreProperties>
</file>