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36" d="100"/>
          <a:sy n="36" d="100"/>
        </p:scale>
        <p:origin x="3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79EB2-926E-2C5F-E3DB-CE9F531B32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F6D5D8-AF3C-7E20-93F8-8EC668A9D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CADA4-A9B3-999C-A46F-254A1C2C2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63FB-12EF-8720-1533-2075CE01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57765-958D-127E-D67D-BF4F27DB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2731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8FFF5-2AFD-A162-1A91-8B9D59A9D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D97D49-60B9-FB37-AA1C-DFE4D9B621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1244B-BCDE-DAA7-7C37-3CA40EB3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17CC-E138-1155-42DF-DCF9320E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8023A-CFD5-B97C-37C3-E531A9B54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0243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428A21-4836-0926-BABE-CE635DA9D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35BFAF-1558-2B6F-26BF-E78EEE781E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BC6B6-7A05-BCEF-B5D9-FEA1796A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8089-582F-39F2-5854-51040B519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064B4-4AF9-5479-0897-CA183443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136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378C6-F270-0D8F-B200-6EB24B8D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F8663-55A7-5DA1-9150-FDA089E7A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E30AC-9FAF-6B2A-8558-491AF4C6E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27D46-5B0E-FDDA-EFFA-7E323F757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19983-EBF7-FC07-623C-38D11014D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246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656A0-58FF-08B9-C83C-855F7ABDF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7D260-847C-4004-AF50-55B90D717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E8DCD-960E-50A8-020C-9226699F7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BB9CA-BBA7-30D4-8B91-4931672BB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A92A6-9145-1C0A-C8BE-1AA9FE7DF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24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1A62-A53D-4412-57BD-6C98E6AF6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33394-3463-6FB2-9040-8277262A7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754FA-C693-02BB-D124-6135B2B90F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644A9-70CB-2DBD-27D9-649B5F3E9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560F3A-8397-2FC5-EAFC-F8CABC3D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9F4609-362C-885A-CC08-3C380CC6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890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15F9-F16D-51CC-4552-C6FE2F8FD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92E22-5A00-2FB4-DF0E-077C8CC3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A170EE-0E34-F447-6805-71556D56B6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48C8D2-98B9-0769-80B5-91007FF8AE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9BA1B7-7394-C580-ACBB-A48FF9EECD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159FAE-DEF5-A1AC-0B72-9A49832E3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17E4B0-C20C-D065-D868-675589218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B6079D-9ED6-8965-0ED1-5EAB7558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16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0DBC-98A9-1320-484E-6EFF8701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57D3AF-2ED4-C7CA-DB08-5395EB366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7CB9AF-3F65-C78A-AB3F-093D52D66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168AA2-F344-D2EB-0F5C-ECCC3B770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9022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902CD0-4CAB-4006-C5C1-4305EA299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B192-7F7B-8915-A847-4E71ABE3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E26BE-36F2-73A3-F094-7E55327A0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13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DD9C-51E1-F197-18F3-5EF9E5E1A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2B660-DBC7-2A6D-DD4A-EAE1783BC9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84BE52-C3B3-A888-70C8-D8A9ACA25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845C6E-282E-3C29-01EA-6A9EC4006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653E4-E445-8D77-8D70-83CB66036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6F0D4-AEE3-EEE7-C6BB-18D98B38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053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095E9-2D79-DC84-A712-04B04E9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2CDAE-53A4-5F8A-A96F-1D101EEE7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002AAD-D303-EB95-2599-54D2DDE26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149FC6-6F73-550E-19DE-3F8190573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58189-7FCC-DC6F-2BDF-4082E4510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C06710-048C-51BA-EBB9-74337EBB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82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B02A50-1DD4-4DE3-0730-3A70B235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5E712-C688-ED9A-93E2-AE184DEB6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7F4AC-E4AF-6ED6-80EA-7427AB22B0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0C8-6B99-41C7-9CF0-75968811B777}" type="datetimeFigureOut">
              <a:rPr lang="en-IN" smtClean="0"/>
              <a:t>11-12-2022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EC790-BC16-110C-60C4-C7A822A2F4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E4C1F-6170-5F81-2A68-435FA62197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FA625-227E-4CB4-BDDB-38E08159DF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67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8095A2-841B-8DEA-6A71-644E1CF2B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372" y="288757"/>
            <a:ext cx="6302157" cy="1982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B30B7B-9EC5-DDEF-0FAE-82CA72186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3970" y="2271311"/>
            <a:ext cx="6835954" cy="23933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04D700-7AA2-A873-0994-B5D7588752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007" y="4807795"/>
            <a:ext cx="6870898" cy="176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015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0741D8-30A6-84C9-A912-8F414572C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274" y="342004"/>
            <a:ext cx="9199337" cy="30018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B447816-79DE-CD15-9392-CFA78C9FE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74" y="3761270"/>
            <a:ext cx="9006831" cy="268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98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2AEB157B-2F62-F5A9-9233-A34E800ADEEB}"/>
              </a:ext>
            </a:extLst>
          </p:cNvPr>
          <p:cNvSpPr/>
          <p:nvPr/>
        </p:nvSpPr>
        <p:spPr>
          <a:xfrm>
            <a:off x="4176074" y="1414021"/>
            <a:ext cx="2017336" cy="772998"/>
          </a:xfrm>
          <a:custGeom>
            <a:avLst/>
            <a:gdLst>
              <a:gd name="connsiteX0" fmla="*/ 395926 w 2017336"/>
              <a:gd name="connsiteY0" fmla="*/ 0 h 772998"/>
              <a:gd name="connsiteX1" fmla="*/ 348792 w 2017336"/>
              <a:gd name="connsiteY1" fmla="*/ 37707 h 772998"/>
              <a:gd name="connsiteX2" fmla="*/ 311085 w 2017336"/>
              <a:gd name="connsiteY2" fmla="*/ 47134 h 772998"/>
              <a:gd name="connsiteX3" fmla="*/ 273378 w 2017336"/>
              <a:gd name="connsiteY3" fmla="*/ 65988 h 772998"/>
              <a:gd name="connsiteX4" fmla="*/ 197963 w 2017336"/>
              <a:gd name="connsiteY4" fmla="*/ 103695 h 772998"/>
              <a:gd name="connsiteX5" fmla="*/ 122549 w 2017336"/>
              <a:gd name="connsiteY5" fmla="*/ 160256 h 772998"/>
              <a:gd name="connsiteX6" fmla="*/ 65988 w 2017336"/>
              <a:gd name="connsiteY6" fmla="*/ 197963 h 772998"/>
              <a:gd name="connsiteX7" fmla="*/ 37708 w 2017336"/>
              <a:gd name="connsiteY7" fmla="*/ 216816 h 772998"/>
              <a:gd name="connsiteX8" fmla="*/ 18854 w 2017336"/>
              <a:gd name="connsiteY8" fmla="*/ 395926 h 772998"/>
              <a:gd name="connsiteX9" fmla="*/ 0 w 2017336"/>
              <a:gd name="connsiteY9" fmla="*/ 461913 h 772998"/>
              <a:gd name="connsiteX10" fmla="*/ 18854 w 2017336"/>
              <a:gd name="connsiteY10" fmla="*/ 593889 h 772998"/>
              <a:gd name="connsiteX11" fmla="*/ 47134 w 2017336"/>
              <a:gd name="connsiteY11" fmla="*/ 603315 h 772998"/>
              <a:gd name="connsiteX12" fmla="*/ 65988 w 2017336"/>
              <a:gd name="connsiteY12" fmla="*/ 631596 h 772998"/>
              <a:gd name="connsiteX13" fmla="*/ 94268 w 2017336"/>
              <a:gd name="connsiteY13" fmla="*/ 650449 h 772998"/>
              <a:gd name="connsiteX14" fmla="*/ 131976 w 2017336"/>
              <a:gd name="connsiteY14" fmla="*/ 697583 h 772998"/>
              <a:gd name="connsiteX15" fmla="*/ 235670 w 2017336"/>
              <a:gd name="connsiteY15" fmla="*/ 735291 h 772998"/>
              <a:gd name="connsiteX16" fmla="*/ 273378 w 2017336"/>
              <a:gd name="connsiteY16" fmla="*/ 744717 h 772998"/>
              <a:gd name="connsiteX17" fmla="*/ 329938 w 2017336"/>
              <a:gd name="connsiteY17" fmla="*/ 772998 h 772998"/>
              <a:gd name="connsiteX18" fmla="*/ 377072 w 2017336"/>
              <a:gd name="connsiteY18" fmla="*/ 763571 h 772998"/>
              <a:gd name="connsiteX19" fmla="*/ 405353 w 2017336"/>
              <a:gd name="connsiteY19" fmla="*/ 725864 h 772998"/>
              <a:gd name="connsiteX20" fmla="*/ 527901 w 2017336"/>
              <a:gd name="connsiteY20" fmla="*/ 669303 h 772998"/>
              <a:gd name="connsiteX21" fmla="*/ 565609 w 2017336"/>
              <a:gd name="connsiteY21" fmla="*/ 641023 h 772998"/>
              <a:gd name="connsiteX22" fmla="*/ 603316 w 2017336"/>
              <a:gd name="connsiteY22" fmla="*/ 631596 h 772998"/>
              <a:gd name="connsiteX23" fmla="*/ 669303 w 2017336"/>
              <a:gd name="connsiteY23" fmla="*/ 612742 h 772998"/>
              <a:gd name="connsiteX24" fmla="*/ 791852 w 2017336"/>
              <a:gd name="connsiteY24" fmla="*/ 622169 h 772998"/>
              <a:gd name="connsiteX25" fmla="*/ 801279 w 2017336"/>
              <a:gd name="connsiteY25" fmla="*/ 650449 h 772998"/>
              <a:gd name="connsiteX26" fmla="*/ 829559 w 2017336"/>
              <a:gd name="connsiteY26" fmla="*/ 678730 h 772998"/>
              <a:gd name="connsiteX27" fmla="*/ 848413 w 2017336"/>
              <a:gd name="connsiteY27" fmla="*/ 716437 h 772998"/>
              <a:gd name="connsiteX28" fmla="*/ 876693 w 2017336"/>
              <a:gd name="connsiteY28" fmla="*/ 725864 h 772998"/>
              <a:gd name="connsiteX29" fmla="*/ 933254 w 2017336"/>
              <a:gd name="connsiteY29" fmla="*/ 763571 h 772998"/>
              <a:gd name="connsiteX30" fmla="*/ 1102936 w 2017336"/>
              <a:gd name="connsiteY30" fmla="*/ 735291 h 772998"/>
              <a:gd name="connsiteX31" fmla="*/ 1140644 w 2017336"/>
              <a:gd name="connsiteY31" fmla="*/ 716437 h 772998"/>
              <a:gd name="connsiteX32" fmla="*/ 1168924 w 2017336"/>
              <a:gd name="connsiteY32" fmla="*/ 688157 h 772998"/>
              <a:gd name="connsiteX33" fmla="*/ 1225485 w 2017336"/>
              <a:gd name="connsiteY33" fmla="*/ 659876 h 772998"/>
              <a:gd name="connsiteX34" fmla="*/ 1263192 w 2017336"/>
              <a:gd name="connsiteY34" fmla="*/ 631596 h 772998"/>
              <a:gd name="connsiteX35" fmla="*/ 1329180 w 2017336"/>
              <a:gd name="connsiteY35" fmla="*/ 603315 h 772998"/>
              <a:gd name="connsiteX36" fmla="*/ 1480009 w 2017336"/>
              <a:gd name="connsiteY36" fmla="*/ 612742 h 772998"/>
              <a:gd name="connsiteX37" fmla="*/ 1517716 w 2017336"/>
              <a:gd name="connsiteY37" fmla="*/ 678730 h 772998"/>
              <a:gd name="connsiteX38" fmla="*/ 1545996 w 2017336"/>
              <a:gd name="connsiteY38" fmla="*/ 707010 h 772998"/>
              <a:gd name="connsiteX39" fmla="*/ 1564850 w 2017336"/>
              <a:gd name="connsiteY39" fmla="*/ 735291 h 772998"/>
              <a:gd name="connsiteX40" fmla="*/ 1602557 w 2017336"/>
              <a:gd name="connsiteY40" fmla="*/ 744717 h 772998"/>
              <a:gd name="connsiteX41" fmla="*/ 1649691 w 2017336"/>
              <a:gd name="connsiteY41" fmla="*/ 763571 h 772998"/>
              <a:gd name="connsiteX42" fmla="*/ 1687398 w 2017336"/>
              <a:gd name="connsiteY42" fmla="*/ 754144 h 772998"/>
              <a:gd name="connsiteX43" fmla="*/ 1734532 w 2017336"/>
              <a:gd name="connsiteY43" fmla="*/ 744717 h 772998"/>
              <a:gd name="connsiteX44" fmla="*/ 1809947 w 2017336"/>
              <a:gd name="connsiteY44" fmla="*/ 707010 h 772998"/>
              <a:gd name="connsiteX45" fmla="*/ 1828800 w 2017336"/>
              <a:gd name="connsiteY45" fmla="*/ 678730 h 772998"/>
              <a:gd name="connsiteX46" fmla="*/ 1904215 w 2017336"/>
              <a:gd name="connsiteY46" fmla="*/ 622169 h 772998"/>
              <a:gd name="connsiteX47" fmla="*/ 1979629 w 2017336"/>
              <a:gd name="connsiteY47" fmla="*/ 603315 h 772998"/>
              <a:gd name="connsiteX48" fmla="*/ 2017336 w 2017336"/>
              <a:gd name="connsiteY48" fmla="*/ 593889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17336" h="772998">
                <a:moveTo>
                  <a:pt x="395926" y="0"/>
                </a:moveTo>
                <a:cubicBezTo>
                  <a:pt x="380215" y="12569"/>
                  <a:pt x="366380" y="27936"/>
                  <a:pt x="348792" y="37707"/>
                </a:cubicBezTo>
                <a:cubicBezTo>
                  <a:pt x="337467" y="43999"/>
                  <a:pt x="323216" y="42585"/>
                  <a:pt x="311085" y="47134"/>
                </a:cubicBezTo>
                <a:cubicBezTo>
                  <a:pt x="297927" y="52068"/>
                  <a:pt x="285662" y="59163"/>
                  <a:pt x="273378" y="65988"/>
                </a:cubicBezTo>
                <a:cubicBezTo>
                  <a:pt x="206595" y="103090"/>
                  <a:pt x="249661" y="86462"/>
                  <a:pt x="197963" y="103695"/>
                </a:cubicBezTo>
                <a:cubicBezTo>
                  <a:pt x="172825" y="122549"/>
                  <a:pt x="148694" y="142826"/>
                  <a:pt x="122549" y="160256"/>
                </a:cubicBezTo>
                <a:lnTo>
                  <a:pt x="65988" y="197963"/>
                </a:lnTo>
                <a:lnTo>
                  <a:pt x="37708" y="216816"/>
                </a:lnTo>
                <a:cubicBezTo>
                  <a:pt x="33513" y="262964"/>
                  <a:pt x="27093" y="346492"/>
                  <a:pt x="18854" y="395926"/>
                </a:cubicBezTo>
                <a:cubicBezTo>
                  <a:pt x="14908" y="419600"/>
                  <a:pt x="7472" y="439498"/>
                  <a:pt x="0" y="461913"/>
                </a:cubicBezTo>
                <a:cubicBezTo>
                  <a:pt x="6285" y="505905"/>
                  <a:pt x="4801" y="551731"/>
                  <a:pt x="18854" y="593889"/>
                </a:cubicBezTo>
                <a:cubicBezTo>
                  <a:pt x="21996" y="603316"/>
                  <a:pt x="39375" y="597108"/>
                  <a:pt x="47134" y="603315"/>
                </a:cubicBezTo>
                <a:cubicBezTo>
                  <a:pt x="55981" y="610393"/>
                  <a:pt x="57977" y="623585"/>
                  <a:pt x="65988" y="631596"/>
                </a:cubicBezTo>
                <a:cubicBezTo>
                  <a:pt x="73999" y="639607"/>
                  <a:pt x="86257" y="642438"/>
                  <a:pt x="94268" y="650449"/>
                </a:cubicBezTo>
                <a:cubicBezTo>
                  <a:pt x="108495" y="664676"/>
                  <a:pt x="117749" y="683356"/>
                  <a:pt x="131976" y="697583"/>
                </a:cubicBezTo>
                <a:cubicBezTo>
                  <a:pt x="159432" y="725039"/>
                  <a:pt x="200395" y="727452"/>
                  <a:pt x="235670" y="735291"/>
                </a:cubicBezTo>
                <a:cubicBezTo>
                  <a:pt x="248318" y="738101"/>
                  <a:pt x="260809" y="741575"/>
                  <a:pt x="273378" y="744717"/>
                </a:cubicBezTo>
                <a:cubicBezTo>
                  <a:pt x="287676" y="754249"/>
                  <a:pt x="310424" y="772998"/>
                  <a:pt x="329938" y="772998"/>
                </a:cubicBezTo>
                <a:cubicBezTo>
                  <a:pt x="345960" y="772998"/>
                  <a:pt x="361361" y="766713"/>
                  <a:pt x="377072" y="763571"/>
                </a:cubicBezTo>
                <a:cubicBezTo>
                  <a:pt x="386499" y="751002"/>
                  <a:pt x="392647" y="735105"/>
                  <a:pt x="405353" y="725864"/>
                </a:cubicBezTo>
                <a:cubicBezTo>
                  <a:pt x="486229" y="667045"/>
                  <a:pt x="460496" y="706750"/>
                  <a:pt x="527901" y="669303"/>
                </a:cubicBezTo>
                <a:cubicBezTo>
                  <a:pt x="541635" y="661673"/>
                  <a:pt x="551556" y="648049"/>
                  <a:pt x="565609" y="641023"/>
                </a:cubicBezTo>
                <a:cubicBezTo>
                  <a:pt x="577197" y="635229"/>
                  <a:pt x="590859" y="635155"/>
                  <a:pt x="603316" y="631596"/>
                </a:cubicBezTo>
                <a:cubicBezTo>
                  <a:pt x="697982" y="604548"/>
                  <a:pt x="551424" y="642212"/>
                  <a:pt x="669303" y="612742"/>
                </a:cubicBezTo>
                <a:cubicBezTo>
                  <a:pt x="710153" y="615884"/>
                  <a:pt x="752458" y="610914"/>
                  <a:pt x="791852" y="622169"/>
                </a:cubicBezTo>
                <a:cubicBezTo>
                  <a:pt x="801406" y="624899"/>
                  <a:pt x="795767" y="642181"/>
                  <a:pt x="801279" y="650449"/>
                </a:cubicBezTo>
                <a:cubicBezTo>
                  <a:pt x="808674" y="661542"/>
                  <a:pt x="821810" y="667882"/>
                  <a:pt x="829559" y="678730"/>
                </a:cubicBezTo>
                <a:cubicBezTo>
                  <a:pt x="837727" y="690165"/>
                  <a:pt x="838476" y="706500"/>
                  <a:pt x="848413" y="716437"/>
                </a:cubicBezTo>
                <a:cubicBezTo>
                  <a:pt x="855439" y="723463"/>
                  <a:pt x="868007" y="721038"/>
                  <a:pt x="876693" y="725864"/>
                </a:cubicBezTo>
                <a:cubicBezTo>
                  <a:pt x="896501" y="736868"/>
                  <a:pt x="933254" y="763571"/>
                  <a:pt x="933254" y="763571"/>
                </a:cubicBezTo>
                <a:cubicBezTo>
                  <a:pt x="995764" y="758362"/>
                  <a:pt x="1047464" y="763027"/>
                  <a:pt x="1102936" y="735291"/>
                </a:cubicBezTo>
                <a:cubicBezTo>
                  <a:pt x="1115505" y="729006"/>
                  <a:pt x="1129209" y="724605"/>
                  <a:pt x="1140644" y="716437"/>
                </a:cubicBezTo>
                <a:cubicBezTo>
                  <a:pt x="1151492" y="708688"/>
                  <a:pt x="1158683" y="696692"/>
                  <a:pt x="1168924" y="688157"/>
                </a:cubicBezTo>
                <a:cubicBezTo>
                  <a:pt x="1193290" y="667851"/>
                  <a:pt x="1197140" y="669324"/>
                  <a:pt x="1225485" y="659876"/>
                </a:cubicBezTo>
                <a:cubicBezTo>
                  <a:pt x="1238054" y="650449"/>
                  <a:pt x="1249869" y="639923"/>
                  <a:pt x="1263192" y="631596"/>
                </a:cubicBezTo>
                <a:cubicBezTo>
                  <a:pt x="1289819" y="614954"/>
                  <a:pt x="1301687" y="612479"/>
                  <a:pt x="1329180" y="603315"/>
                </a:cubicBezTo>
                <a:cubicBezTo>
                  <a:pt x="1379456" y="606457"/>
                  <a:pt x="1430834" y="601814"/>
                  <a:pt x="1480009" y="612742"/>
                </a:cubicBezTo>
                <a:cubicBezTo>
                  <a:pt x="1487569" y="614422"/>
                  <a:pt x="1517471" y="678387"/>
                  <a:pt x="1517716" y="678730"/>
                </a:cubicBezTo>
                <a:cubicBezTo>
                  <a:pt x="1525465" y="689578"/>
                  <a:pt x="1537462" y="696769"/>
                  <a:pt x="1545996" y="707010"/>
                </a:cubicBezTo>
                <a:cubicBezTo>
                  <a:pt x="1553249" y="715714"/>
                  <a:pt x="1555423" y="729006"/>
                  <a:pt x="1564850" y="735291"/>
                </a:cubicBezTo>
                <a:cubicBezTo>
                  <a:pt x="1575630" y="742478"/>
                  <a:pt x="1590266" y="740620"/>
                  <a:pt x="1602557" y="744717"/>
                </a:cubicBezTo>
                <a:cubicBezTo>
                  <a:pt x="1618610" y="750068"/>
                  <a:pt x="1633980" y="757286"/>
                  <a:pt x="1649691" y="763571"/>
                </a:cubicBezTo>
                <a:cubicBezTo>
                  <a:pt x="1662260" y="760429"/>
                  <a:pt x="1674751" y="756955"/>
                  <a:pt x="1687398" y="754144"/>
                </a:cubicBezTo>
                <a:cubicBezTo>
                  <a:pt x="1703039" y="750668"/>
                  <a:pt x="1719890" y="751224"/>
                  <a:pt x="1734532" y="744717"/>
                </a:cubicBezTo>
                <a:cubicBezTo>
                  <a:pt x="1858148" y="689777"/>
                  <a:pt x="1694704" y="735822"/>
                  <a:pt x="1809947" y="707010"/>
                </a:cubicBezTo>
                <a:cubicBezTo>
                  <a:pt x="1816231" y="697583"/>
                  <a:pt x="1821547" y="687433"/>
                  <a:pt x="1828800" y="678730"/>
                </a:cubicBezTo>
                <a:cubicBezTo>
                  <a:pt x="1852168" y="650689"/>
                  <a:pt x="1870207" y="639173"/>
                  <a:pt x="1904215" y="622169"/>
                </a:cubicBezTo>
                <a:cubicBezTo>
                  <a:pt x="1925764" y="611394"/>
                  <a:pt x="1958115" y="608693"/>
                  <a:pt x="1979629" y="603315"/>
                </a:cubicBezTo>
                <a:cubicBezTo>
                  <a:pt x="2021309" y="592896"/>
                  <a:pt x="1994679" y="593889"/>
                  <a:pt x="2017336" y="593889"/>
                </a:cubicBezTo>
              </a:path>
            </a:pathLst>
          </a:custGeom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C1CC9AA-A743-464C-800C-6CDE2076DDED}"/>
              </a:ext>
            </a:extLst>
          </p:cNvPr>
          <p:cNvSpPr/>
          <p:nvPr/>
        </p:nvSpPr>
        <p:spPr>
          <a:xfrm>
            <a:off x="4072379" y="2479250"/>
            <a:ext cx="942681" cy="84841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9CBC260-F989-3C94-C3F9-B1203F522624}"/>
              </a:ext>
            </a:extLst>
          </p:cNvPr>
          <p:cNvSpPr/>
          <p:nvPr/>
        </p:nvSpPr>
        <p:spPr>
          <a:xfrm>
            <a:off x="3764335" y="2066665"/>
            <a:ext cx="255639" cy="2407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4E789A7-56F5-A829-CB59-8AF7BF127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99" y="1422800"/>
            <a:ext cx="2740217" cy="190047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A5624500-BE9D-0ECA-E648-8F2391C91F84}"/>
              </a:ext>
            </a:extLst>
          </p:cNvPr>
          <p:cNvSpPr/>
          <p:nvPr/>
        </p:nvSpPr>
        <p:spPr>
          <a:xfrm>
            <a:off x="5086320" y="2423337"/>
            <a:ext cx="255639" cy="24070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0AB799-494E-6A95-B45B-0055F02A0A87}"/>
              </a:ext>
            </a:extLst>
          </p:cNvPr>
          <p:cNvSpPr/>
          <p:nvPr/>
        </p:nvSpPr>
        <p:spPr>
          <a:xfrm>
            <a:off x="5376627" y="1508291"/>
            <a:ext cx="255639" cy="24070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66B5D9A-480B-DD60-DF7D-FC1DC38C325F}"/>
              </a:ext>
            </a:extLst>
          </p:cNvPr>
          <p:cNvSpPr/>
          <p:nvPr/>
        </p:nvSpPr>
        <p:spPr>
          <a:xfrm>
            <a:off x="5951407" y="1508290"/>
            <a:ext cx="771073" cy="76292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4AF0B89-3490-0D8B-9A5C-F7DD61D17820}"/>
              </a:ext>
            </a:extLst>
          </p:cNvPr>
          <p:cNvCxnSpPr>
            <a:stCxn id="13" idx="5"/>
          </p:cNvCxnSpPr>
          <p:nvPr/>
        </p:nvCxnSpPr>
        <p:spPr>
          <a:xfrm rot="16200000" flipH="1">
            <a:off x="6675234" y="2093808"/>
            <a:ext cx="319766" cy="4511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AF2AFF4D-7967-88CA-CD89-129E8CA14D09}"/>
              </a:ext>
            </a:extLst>
          </p:cNvPr>
          <p:cNvCxnSpPr>
            <a:stCxn id="11" idx="5"/>
          </p:cNvCxnSpPr>
          <p:nvPr/>
        </p:nvCxnSpPr>
        <p:spPr>
          <a:xfrm rot="5400000" flipH="1" flipV="1">
            <a:off x="6076037" y="1772175"/>
            <a:ext cx="85103" cy="1628135"/>
          </a:xfrm>
          <a:prstGeom prst="curvedConnector4">
            <a:avLst>
              <a:gd name="adj1" fmla="val -268616"/>
              <a:gd name="adj2" fmla="val 5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CD1D13A-74AC-18AD-4BFE-19D22931BD70}"/>
              </a:ext>
            </a:extLst>
          </p:cNvPr>
          <p:cNvCxnSpPr>
            <a:stCxn id="12" idx="0"/>
          </p:cNvCxnSpPr>
          <p:nvPr/>
        </p:nvCxnSpPr>
        <p:spPr>
          <a:xfrm rot="16200000" flipV="1">
            <a:off x="4488275" y="492119"/>
            <a:ext cx="292233" cy="174011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E51D220-C211-C5E0-EC16-84CCCCB174E4}"/>
              </a:ext>
            </a:extLst>
          </p:cNvPr>
          <p:cNvCxnSpPr>
            <a:stCxn id="6" idx="1"/>
          </p:cNvCxnSpPr>
          <p:nvPr/>
        </p:nvCxnSpPr>
        <p:spPr>
          <a:xfrm rot="16200000" flipV="1">
            <a:off x="3175312" y="1475456"/>
            <a:ext cx="679116" cy="57380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334A490-5EB5-58B5-D4EC-90A07BE4D885}"/>
              </a:ext>
            </a:extLst>
          </p:cNvPr>
          <p:cNvSpPr txBox="1"/>
          <p:nvPr/>
        </p:nvSpPr>
        <p:spPr>
          <a:xfrm>
            <a:off x="2418531" y="1053467"/>
            <a:ext cx="134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Substituents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53F13A-E48F-D961-C391-93E1D8C11AFA}"/>
              </a:ext>
            </a:extLst>
          </p:cNvPr>
          <p:cNvSpPr txBox="1"/>
          <p:nvPr/>
        </p:nvSpPr>
        <p:spPr>
          <a:xfrm>
            <a:off x="6980242" y="2373036"/>
            <a:ext cx="20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Functional groups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537D76C3-282F-B2C2-2C61-81ECDF55CF0A}"/>
              </a:ext>
            </a:extLst>
          </p:cNvPr>
          <p:cNvCxnSpPr/>
          <p:nvPr/>
        </p:nvCxnSpPr>
        <p:spPr>
          <a:xfrm rot="16200000" flipV="1">
            <a:off x="2754705" y="1685321"/>
            <a:ext cx="1442300" cy="108823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4BA083B6-3485-E9A0-AF29-A0576AFC2B49}"/>
              </a:ext>
            </a:extLst>
          </p:cNvPr>
          <p:cNvSpPr/>
          <p:nvPr/>
        </p:nvSpPr>
        <p:spPr>
          <a:xfrm>
            <a:off x="4705094" y="4607330"/>
            <a:ext cx="2017336" cy="772998"/>
          </a:xfrm>
          <a:custGeom>
            <a:avLst/>
            <a:gdLst>
              <a:gd name="connsiteX0" fmla="*/ 395926 w 2017336"/>
              <a:gd name="connsiteY0" fmla="*/ 0 h 772998"/>
              <a:gd name="connsiteX1" fmla="*/ 348792 w 2017336"/>
              <a:gd name="connsiteY1" fmla="*/ 37707 h 772998"/>
              <a:gd name="connsiteX2" fmla="*/ 311085 w 2017336"/>
              <a:gd name="connsiteY2" fmla="*/ 47134 h 772998"/>
              <a:gd name="connsiteX3" fmla="*/ 273378 w 2017336"/>
              <a:gd name="connsiteY3" fmla="*/ 65988 h 772998"/>
              <a:gd name="connsiteX4" fmla="*/ 197963 w 2017336"/>
              <a:gd name="connsiteY4" fmla="*/ 103695 h 772998"/>
              <a:gd name="connsiteX5" fmla="*/ 122549 w 2017336"/>
              <a:gd name="connsiteY5" fmla="*/ 160256 h 772998"/>
              <a:gd name="connsiteX6" fmla="*/ 65988 w 2017336"/>
              <a:gd name="connsiteY6" fmla="*/ 197963 h 772998"/>
              <a:gd name="connsiteX7" fmla="*/ 37708 w 2017336"/>
              <a:gd name="connsiteY7" fmla="*/ 216816 h 772998"/>
              <a:gd name="connsiteX8" fmla="*/ 18854 w 2017336"/>
              <a:gd name="connsiteY8" fmla="*/ 395926 h 772998"/>
              <a:gd name="connsiteX9" fmla="*/ 0 w 2017336"/>
              <a:gd name="connsiteY9" fmla="*/ 461913 h 772998"/>
              <a:gd name="connsiteX10" fmla="*/ 18854 w 2017336"/>
              <a:gd name="connsiteY10" fmla="*/ 593889 h 772998"/>
              <a:gd name="connsiteX11" fmla="*/ 47134 w 2017336"/>
              <a:gd name="connsiteY11" fmla="*/ 603315 h 772998"/>
              <a:gd name="connsiteX12" fmla="*/ 65988 w 2017336"/>
              <a:gd name="connsiteY12" fmla="*/ 631596 h 772998"/>
              <a:gd name="connsiteX13" fmla="*/ 94268 w 2017336"/>
              <a:gd name="connsiteY13" fmla="*/ 650449 h 772998"/>
              <a:gd name="connsiteX14" fmla="*/ 131976 w 2017336"/>
              <a:gd name="connsiteY14" fmla="*/ 697583 h 772998"/>
              <a:gd name="connsiteX15" fmla="*/ 235670 w 2017336"/>
              <a:gd name="connsiteY15" fmla="*/ 735291 h 772998"/>
              <a:gd name="connsiteX16" fmla="*/ 273378 w 2017336"/>
              <a:gd name="connsiteY16" fmla="*/ 744717 h 772998"/>
              <a:gd name="connsiteX17" fmla="*/ 329938 w 2017336"/>
              <a:gd name="connsiteY17" fmla="*/ 772998 h 772998"/>
              <a:gd name="connsiteX18" fmla="*/ 377072 w 2017336"/>
              <a:gd name="connsiteY18" fmla="*/ 763571 h 772998"/>
              <a:gd name="connsiteX19" fmla="*/ 405353 w 2017336"/>
              <a:gd name="connsiteY19" fmla="*/ 725864 h 772998"/>
              <a:gd name="connsiteX20" fmla="*/ 527901 w 2017336"/>
              <a:gd name="connsiteY20" fmla="*/ 669303 h 772998"/>
              <a:gd name="connsiteX21" fmla="*/ 565609 w 2017336"/>
              <a:gd name="connsiteY21" fmla="*/ 641023 h 772998"/>
              <a:gd name="connsiteX22" fmla="*/ 603316 w 2017336"/>
              <a:gd name="connsiteY22" fmla="*/ 631596 h 772998"/>
              <a:gd name="connsiteX23" fmla="*/ 669303 w 2017336"/>
              <a:gd name="connsiteY23" fmla="*/ 612742 h 772998"/>
              <a:gd name="connsiteX24" fmla="*/ 791852 w 2017336"/>
              <a:gd name="connsiteY24" fmla="*/ 622169 h 772998"/>
              <a:gd name="connsiteX25" fmla="*/ 801279 w 2017336"/>
              <a:gd name="connsiteY25" fmla="*/ 650449 h 772998"/>
              <a:gd name="connsiteX26" fmla="*/ 829559 w 2017336"/>
              <a:gd name="connsiteY26" fmla="*/ 678730 h 772998"/>
              <a:gd name="connsiteX27" fmla="*/ 848413 w 2017336"/>
              <a:gd name="connsiteY27" fmla="*/ 716437 h 772998"/>
              <a:gd name="connsiteX28" fmla="*/ 876693 w 2017336"/>
              <a:gd name="connsiteY28" fmla="*/ 725864 h 772998"/>
              <a:gd name="connsiteX29" fmla="*/ 933254 w 2017336"/>
              <a:gd name="connsiteY29" fmla="*/ 763571 h 772998"/>
              <a:gd name="connsiteX30" fmla="*/ 1102936 w 2017336"/>
              <a:gd name="connsiteY30" fmla="*/ 735291 h 772998"/>
              <a:gd name="connsiteX31" fmla="*/ 1140644 w 2017336"/>
              <a:gd name="connsiteY31" fmla="*/ 716437 h 772998"/>
              <a:gd name="connsiteX32" fmla="*/ 1168924 w 2017336"/>
              <a:gd name="connsiteY32" fmla="*/ 688157 h 772998"/>
              <a:gd name="connsiteX33" fmla="*/ 1225485 w 2017336"/>
              <a:gd name="connsiteY33" fmla="*/ 659876 h 772998"/>
              <a:gd name="connsiteX34" fmla="*/ 1263192 w 2017336"/>
              <a:gd name="connsiteY34" fmla="*/ 631596 h 772998"/>
              <a:gd name="connsiteX35" fmla="*/ 1329180 w 2017336"/>
              <a:gd name="connsiteY35" fmla="*/ 603315 h 772998"/>
              <a:gd name="connsiteX36" fmla="*/ 1480009 w 2017336"/>
              <a:gd name="connsiteY36" fmla="*/ 612742 h 772998"/>
              <a:gd name="connsiteX37" fmla="*/ 1517716 w 2017336"/>
              <a:gd name="connsiteY37" fmla="*/ 678730 h 772998"/>
              <a:gd name="connsiteX38" fmla="*/ 1545996 w 2017336"/>
              <a:gd name="connsiteY38" fmla="*/ 707010 h 772998"/>
              <a:gd name="connsiteX39" fmla="*/ 1564850 w 2017336"/>
              <a:gd name="connsiteY39" fmla="*/ 735291 h 772998"/>
              <a:gd name="connsiteX40" fmla="*/ 1602557 w 2017336"/>
              <a:gd name="connsiteY40" fmla="*/ 744717 h 772998"/>
              <a:gd name="connsiteX41" fmla="*/ 1649691 w 2017336"/>
              <a:gd name="connsiteY41" fmla="*/ 763571 h 772998"/>
              <a:gd name="connsiteX42" fmla="*/ 1687398 w 2017336"/>
              <a:gd name="connsiteY42" fmla="*/ 754144 h 772998"/>
              <a:gd name="connsiteX43" fmla="*/ 1734532 w 2017336"/>
              <a:gd name="connsiteY43" fmla="*/ 744717 h 772998"/>
              <a:gd name="connsiteX44" fmla="*/ 1809947 w 2017336"/>
              <a:gd name="connsiteY44" fmla="*/ 707010 h 772998"/>
              <a:gd name="connsiteX45" fmla="*/ 1828800 w 2017336"/>
              <a:gd name="connsiteY45" fmla="*/ 678730 h 772998"/>
              <a:gd name="connsiteX46" fmla="*/ 1904215 w 2017336"/>
              <a:gd name="connsiteY46" fmla="*/ 622169 h 772998"/>
              <a:gd name="connsiteX47" fmla="*/ 1979629 w 2017336"/>
              <a:gd name="connsiteY47" fmla="*/ 603315 h 772998"/>
              <a:gd name="connsiteX48" fmla="*/ 2017336 w 2017336"/>
              <a:gd name="connsiteY48" fmla="*/ 593889 h 772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017336" h="772998">
                <a:moveTo>
                  <a:pt x="395926" y="0"/>
                </a:moveTo>
                <a:cubicBezTo>
                  <a:pt x="380215" y="12569"/>
                  <a:pt x="366380" y="27936"/>
                  <a:pt x="348792" y="37707"/>
                </a:cubicBezTo>
                <a:cubicBezTo>
                  <a:pt x="337467" y="43999"/>
                  <a:pt x="323216" y="42585"/>
                  <a:pt x="311085" y="47134"/>
                </a:cubicBezTo>
                <a:cubicBezTo>
                  <a:pt x="297927" y="52068"/>
                  <a:pt x="285662" y="59163"/>
                  <a:pt x="273378" y="65988"/>
                </a:cubicBezTo>
                <a:cubicBezTo>
                  <a:pt x="206595" y="103090"/>
                  <a:pt x="249661" y="86462"/>
                  <a:pt x="197963" y="103695"/>
                </a:cubicBezTo>
                <a:cubicBezTo>
                  <a:pt x="172825" y="122549"/>
                  <a:pt x="148694" y="142826"/>
                  <a:pt x="122549" y="160256"/>
                </a:cubicBezTo>
                <a:lnTo>
                  <a:pt x="65988" y="197963"/>
                </a:lnTo>
                <a:lnTo>
                  <a:pt x="37708" y="216816"/>
                </a:lnTo>
                <a:cubicBezTo>
                  <a:pt x="33513" y="262964"/>
                  <a:pt x="27093" y="346492"/>
                  <a:pt x="18854" y="395926"/>
                </a:cubicBezTo>
                <a:cubicBezTo>
                  <a:pt x="14908" y="419600"/>
                  <a:pt x="7472" y="439498"/>
                  <a:pt x="0" y="461913"/>
                </a:cubicBezTo>
                <a:cubicBezTo>
                  <a:pt x="6285" y="505905"/>
                  <a:pt x="4801" y="551731"/>
                  <a:pt x="18854" y="593889"/>
                </a:cubicBezTo>
                <a:cubicBezTo>
                  <a:pt x="21996" y="603316"/>
                  <a:pt x="39375" y="597108"/>
                  <a:pt x="47134" y="603315"/>
                </a:cubicBezTo>
                <a:cubicBezTo>
                  <a:pt x="55981" y="610393"/>
                  <a:pt x="57977" y="623585"/>
                  <a:pt x="65988" y="631596"/>
                </a:cubicBezTo>
                <a:cubicBezTo>
                  <a:pt x="73999" y="639607"/>
                  <a:pt x="86257" y="642438"/>
                  <a:pt x="94268" y="650449"/>
                </a:cubicBezTo>
                <a:cubicBezTo>
                  <a:pt x="108495" y="664676"/>
                  <a:pt x="117749" y="683356"/>
                  <a:pt x="131976" y="697583"/>
                </a:cubicBezTo>
                <a:cubicBezTo>
                  <a:pt x="159432" y="725039"/>
                  <a:pt x="200395" y="727452"/>
                  <a:pt x="235670" y="735291"/>
                </a:cubicBezTo>
                <a:cubicBezTo>
                  <a:pt x="248318" y="738101"/>
                  <a:pt x="260809" y="741575"/>
                  <a:pt x="273378" y="744717"/>
                </a:cubicBezTo>
                <a:cubicBezTo>
                  <a:pt x="287676" y="754249"/>
                  <a:pt x="310424" y="772998"/>
                  <a:pt x="329938" y="772998"/>
                </a:cubicBezTo>
                <a:cubicBezTo>
                  <a:pt x="345960" y="772998"/>
                  <a:pt x="361361" y="766713"/>
                  <a:pt x="377072" y="763571"/>
                </a:cubicBezTo>
                <a:cubicBezTo>
                  <a:pt x="386499" y="751002"/>
                  <a:pt x="392647" y="735105"/>
                  <a:pt x="405353" y="725864"/>
                </a:cubicBezTo>
                <a:cubicBezTo>
                  <a:pt x="486229" y="667045"/>
                  <a:pt x="460496" y="706750"/>
                  <a:pt x="527901" y="669303"/>
                </a:cubicBezTo>
                <a:cubicBezTo>
                  <a:pt x="541635" y="661673"/>
                  <a:pt x="551556" y="648049"/>
                  <a:pt x="565609" y="641023"/>
                </a:cubicBezTo>
                <a:cubicBezTo>
                  <a:pt x="577197" y="635229"/>
                  <a:pt x="590859" y="635155"/>
                  <a:pt x="603316" y="631596"/>
                </a:cubicBezTo>
                <a:cubicBezTo>
                  <a:pt x="697982" y="604548"/>
                  <a:pt x="551424" y="642212"/>
                  <a:pt x="669303" y="612742"/>
                </a:cubicBezTo>
                <a:cubicBezTo>
                  <a:pt x="710153" y="615884"/>
                  <a:pt x="752458" y="610914"/>
                  <a:pt x="791852" y="622169"/>
                </a:cubicBezTo>
                <a:cubicBezTo>
                  <a:pt x="801406" y="624899"/>
                  <a:pt x="795767" y="642181"/>
                  <a:pt x="801279" y="650449"/>
                </a:cubicBezTo>
                <a:cubicBezTo>
                  <a:pt x="808674" y="661542"/>
                  <a:pt x="821810" y="667882"/>
                  <a:pt x="829559" y="678730"/>
                </a:cubicBezTo>
                <a:cubicBezTo>
                  <a:pt x="837727" y="690165"/>
                  <a:pt x="838476" y="706500"/>
                  <a:pt x="848413" y="716437"/>
                </a:cubicBezTo>
                <a:cubicBezTo>
                  <a:pt x="855439" y="723463"/>
                  <a:pt x="868007" y="721038"/>
                  <a:pt x="876693" y="725864"/>
                </a:cubicBezTo>
                <a:cubicBezTo>
                  <a:pt x="896501" y="736868"/>
                  <a:pt x="933254" y="763571"/>
                  <a:pt x="933254" y="763571"/>
                </a:cubicBezTo>
                <a:cubicBezTo>
                  <a:pt x="995764" y="758362"/>
                  <a:pt x="1047464" y="763027"/>
                  <a:pt x="1102936" y="735291"/>
                </a:cubicBezTo>
                <a:cubicBezTo>
                  <a:pt x="1115505" y="729006"/>
                  <a:pt x="1129209" y="724605"/>
                  <a:pt x="1140644" y="716437"/>
                </a:cubicBezTo>
                <a:cubicBezTo>
                  <a:pt x="1151492" y="708688"/>
                  <a:pt x="1158683" y="696692"/>
                  <a:pt x="1168924" y="688157"/>
                </a:cubicBezTo>
                <a:cubicBezTo>
                  <a:pt x="1193290" y="667851"/>
                  <a:pt x="1197140" y="669324"/>
                  <a:pt x="1225485" y="659876"/>
                </a:cubicBezTo>
                <a:cubicBezTo>
                  <a:pt x="1238054" y="650449"/>
                  <a:pt x="1249869" y="639923"/>
                  <a:pt x="1263192" y="631596"/>
                </a:cubicBezTo>
                <a:cubicBezTo>
                  <a:pt x="1289819" y="614954"/>
                  <a:pt x="1301687" y="612479"/>
                  <a:pt x="1329180" y="603315"/>
                </a:cubicBezTo>
                <a:cubicBezTo>
                  <a:pt x="1379456" y="606457"/>
                  <a:pt x="1430834" y="601814"/>
                  <a:pt x="1480009" y="612742"/>
                </a:cubicBezTo>
                <a:cubicBezTo>
                  <a:pt x="1487569" y="614422"/>
                  <a:pt x="1517471" y="678387"/>
                  <a:pt x="1517716" y="678730"/>
                </a:cubicBezTo>
                <a:cubicBezTo>
                  <a:pt x="1525465" y="689578"/>
                  <a:pt x="1537462" y="696769"/>
                  <a:pt x="1545996" y="707010"/>
                </a:cubicBezTo>
                <a:cubicBezTo>
                  <a:pt x="1553249" y="715714"/>
                  <a:pt x="1555423" y="729006"/>
                  <a:pt x="1564850" y="735291"/>
                </a:cubicBezTo>
                <a:cubicBezTo>
                  <a:pt x="1575630" y="742478"/>
                  <a:pt x="1590266" y="740620"/>
                  <a:pt x="1602557" y="744717"/>
                </a:cubicBezTo>
                <a:cubicBezTo>
                  <a:pt x="1618610" y="750068"/>
                  <a:pt x="1633980" y="757286"/>
                  <a:pt x="1649691" y="763571"/>
                </a:cubicBezTo>
                <a:cubicBezTo>
                  <a:pt x="1662260" y="760429"/>
                  <a:pt x="1674751" y="756955"/>
                  <a:pt x="1687398" y="754144"/>
                </a:cubicBezTo>
                <a:cubicBezTo>
                  <a:pt x="1703039" y="750668"/>
                  <a:pt x="1719890" y="751224"/>
                  <a:pt x="1734532" y="744717"/>
                </a:cubicBezTo>
                <a:cubicBezTo>
                  <a:pt x="1858148" y="689777"/>
                  <a:pt x="1694704" y="735822"/>
                  <a:pt x="1809947" y="707010"/>
                </a:cubicBezTo>
                <a:cubicBezTo>
                  <a:pt x="1816231" y="697583"/>
                  <a:pt x="1821547" y="687433"/>
                  <a:pt x="1828800" y="678730"/>
                </a:cubicBezTo>
                <a:cubicBezTo>
                  <a:pt x="1852168" y="650689"/>
                  <a:pt x="1870207" y="639173"/>
                  <a:pt x="1904215" y="622169"/>
                </a:cubicBezTo>
                <a:cubicBezTo>
                  <a:pt x="1925764" y="611394"/>
                  <a:pt x="1958115" y="608693"/>
                  <a:pt x="1979629" y="603315"/>
                </a:cubicBezTo>
                <a:cubicBezTo>
                  <a:pt x="2021309" y="592896"/>
                  <a:pt x="1994679" y="593889"/>
                  <a:pt x="2017336" y="593889"/>
                </a:cubicBezTo>
              </a:path>
            </a:pathLst>
          </a:custGeom>
          <a:ln w="57150">
            <a:solidFill>
              <a:schemeClr val="accent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Curved/>
                  </ask:type>
                </ask:lineSketchStyleProps>
              </a:ext>
            </a:extLst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2CE1CCA-CDB8-FA86-543F-3C39BB03C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9" y="4616109"/>
            <a:ext cx="2740217" cy="1900473"/>
          </a:xfrm>
          <a:prstGeom prst="rect">
            <a:avLst/>
          </a:prstGeom>
        </p:spPr>
      </p:pic>
      <p:sp>
        <p:nvSpPr>
          <p:cNvPr id="57" name="Oval 56">
            <a:extLst>
              <a:ext uri="{FF2B5EF4-FFF2-40B4-BE49-F238E27FC236}">
                <a16:creationId xmlns:a16="http://schemas.microsoft.com/office/drawing/2014/main" id="{0A5EC5BC-334C-93D2-942D-27A9AEF4043A}"/>
              </a:ext>
            </a:extLst>
          </p:cNvPr>
          <p:cNvSpPr/>
          <p:nvPr/>
        </p:nvSpPr>
        <p:spPr>
          <a:xfrm>
            <a:off x="5615340" y="5616646"/>
            <a:ext cx="255639" cy="240708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81A106AA-9124-78FD-FD7A-9C2ECF9F9972}"/>
              </a:ext>
            </a:extLst>
          </p:cNvPr>
          <p:cNvSpPr/>
          <p:nvPr/>
        </p:nvSpPr>
        <p:spPr>
          <a:xfrm>
            <a:off x="6480427" y="4701599"/>
            <a:ext cx="771073" cy="762921"/>
          </a:xfrm>
          <a:prstGeom prst="ellipse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F0"/>
              </a:solidFill>
            </a:endParaRPr>
          </a:p>
        </p:txBody>
      </p:sp>
      <p:cxnSp>
        <p:nvCxnSpPr>
          <p:cNvPr id="60" name="Connector: Curved 59">
            <a:extLst>
              <a:ext uri="{FF2B5EF4-FFF2-40B4-BE49-F238E27FC236}">
                <a16:creationId xmlns:a16="http://schemas.microsoft.com/office/drawing/2014/main" id="{0B215198-0480-2D4D-44AB-57DA728950C3}"/>
              </a:ext>
            </a:extLst>
          </p:cNvPr>
          <p:cNvCxnSpPr>
            <a:stCxn id="59" idx="5"/>
          </p:cNvCxnSpPr>
          <p:nvPr/>
        </p:nvCxnSpPr>
        <p:spPr>
          <a:xfrm rot="16200000" flipH="1">
            <a:off x="7204254" y="5287117"/>
            <a:ext cx="319766" cy="45111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Curved 60">
            <a:extLst>
              <a:ext uri="{FF2B5EF4-FFF2-40B4-BE49-F238E27FC236}">
                <a16:creationId xmlns:a16="http://schemas.microsoft.com/office/drawing/2014/main" id="{91B4995E-B105-AB3B-A001-73E4BF289979}"/>
              </a:ext>
            </a:extLst>
          </p:cNvPr>
          <p:cNvCxnSpPr>
            <a:cxnSpLocks/>
            <a:stCxn id="57" idx="5"/>
          </p:cNvCxnSpPr>
          <p:nvPr/>
        </p:nvCxnSpPr>
        <p:spPr>
          <a:xfrm rot="5400000" flipH="1" flipV="1">
            <a:off x="6605057" y="4965484"/>
            <a:ext cx="85103" cy="1628135"/>
          </a:xfrm>
          <a:prstGeom prst="curvedConnector4">
            <a:avLst>
              <a:gd name="adj1" fmla="val -268616"/>
              <a:gd name="adj2" fmla="val 5115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2CF0120A-4954-B621-51FD-53BA0A37E5CC}"/>
              </a:ext>
            </a:extLst>
          </p:cNvPr>
          <p:cNvSpPr txBox="1"/>
          <p:nvPr/>
        </p:nvSpPr>
        <p:spPr>
          <a:xfrm>
            <a:off x="7509262" y="5566345"/>
            <a:ext cx="2069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F0"/>
                </a:solidFill>
              </a:rPr>
              <a:t>Functional groups</a:t>
            </a:r>
          </a:p>
        </p:txBody>
      </p:sp>
    </p:spTree>
    <p:extLst>
      <p:ext uri="{BB962C8B-B14F-4D97-AF65-F5344CB8AC3E}">
        <p14:creationId xmlns:p14="http://schemas.microsoft.com/office/powerpoint/2010/main" val="2768443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11444</TotalTime>
  <Words>5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KAILASH sahu</dc:creator>
  <cp:lastModifiedBy>KAILASH sahu</cp:lastModifiedBy>
  <cp:revision>3</cp:revision>
  <dcterms:created xsi:type="dcterms:W3CDTF">2022-11-27T03:50:11Z</dcterms:created>
  <dcterms:modified xsi:type="dcterms:W3CDTF">2022-12-10T20:16:19Z</dcterms:modified>
</cp:coreProperties>
</file>