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LASH sahu" userId="86a8009180565a0a" providerId="Windows Live" clId="Web-{ED86D877-8F0B-4785-A50B-C09B5C68D354}"/>
    <pc:docChg chg="modSld addMainMaster delMainMaster">
      <pc:chgData name="KAILASH sahu" userId="86a8009180565a0a" providerId="Windows Live" clId="Web-{ED86D877-8F0B-4785-A50B-C09B5C68D354}" dt="2023-09-30T23:40:45.029" v="0"/>
      <pc:docMkLst>
        <pc:docMk/>
      </pc:docMkLst>
      <pc:sldChg chg="addSp modSp mod setBg modClrScheme chgLayout">
        <pc:chgData name="KAILASH sahu" userId="86a8009180565a0a" providerId="Windows Live" clId="Web-{ED86D877-8F0B-4785-A50B-C09B5C68D354}" dt="2023-09-30T23:40:45.029" v="0"/>
        <pc:sldMkLst>
          <pc:docMk/>
          <pc:sldMk cId="109857222" sldId="256"/>
        </pc:sldMkLst>
        <pc:spChg chg="mod">
          <ac:chgData name="KAILASH sahu" userId="86a8009180565a0a" providerId="Windows Live" clId="Web-{ED86D877-8F0B-4785-A50B-C09B5C68D354}" dt="2023-09-30T23:40:45.029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ILASH sahu" userId="86a8009180565a0a" providerId="Windows Live" clId="Web-{ED86D877-8F0B-4785-A50B-C09B5C68D354}" dt="2023-09-30T23:40:45.029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AILASH sahu" userId="86a8009180565a0a" providerId="Windows Live" clId="Web-{ED86D877-8F0B-4785-A50B-C09B5C68D354}" dt="2023-09-30T23:40:45.029" v="0"/>
          <ac:spMkLst>
            <pc:docMk/>
            <pc:sldMk cId="109857222" sldId="256"/>
            <ac:spMk id="8" creationId="{35F60170-91B4-45F0-B88B-9C07AEC4642C}"/>
          </ac:spMkLst>
        </pc:spChg>
        <pc:spChg chg="add">
          <ac:chgData name="KAILASH sahu" userId="86a8009180565a0a" providerId="Windows Live" clId="Web-{ED86D877-8F0B-4785-A50B-C09B5C68D354}" dt="2023-09-30T23:40:45.029" v="0"/>
          <ac:spMkLst>
            <pc:docMk/>
            <pc:sldMk cId="109857222" sldId="256"/>
            <ac:spMk id="12" creationId="{10785083-ABF7-47F8-ACFC-B21AD58BCDDB}"/>
          </ac:spMkLst>
        </pc:spChg>
        <pc:cxnChg chg="add">
          <ac:chgData name="KAILASH sahu" userId="86a8009180565a0a" providerId="Windows Live" clId="Web-{ED86D877-8F0B-4785-A50B-C09B5C68D354}" dt="2023-09-30T23:40:45.029" v="0"/>
          <ac:cxnSpMkLst>
            <pc:docMk/>
            <pc:sldMk cId="109857222" sldId="256"/>
            <ac:cxnSpMk id="10" creationId="{29A4930D-157A-40C0-A399-CB19D49E1885}"/>
          </ac:cxnSpMkLst>
        </pc:cxnChg>
        <pc:cxnChg chg="add">
          <ac:chgData name="KAILASH sahu" userId="86a8009180565a0a" providerId="Windows Live" clId="Web-{ED86D877-8F0B-4785-A50B-C09B5C68D354}" dt="2023-09-30T23:40:45.029" v="0"/>
          <ac:cxnSpMkLst>
            <pc:docMk/>
            <pc:sldMk cId="109857222" sldId="256"/>
            <ac:cxnSpMk id="14" creationId="{7D236692-7802-4B9F-B2C4-F4C9A5FBBAAB}"/>
          </ac:cxnSpMkLst>
        </pc:cxnChg>
        <pc:cxnChg chg="add">
          <ac:chgData name="KAILASH sahu" userId="86a8009180565a0a" providerId="Windows Live" clId="Web-{ED86D877-8F0B-4785-A50B-C09B5C68D354}" dt="2023-09-30T23:40:45.029" v="0"/>
          <ac:cxnSpMkLst>
            <pc:docMk/>
            <pc:sldMk cId="109857222" sldId="256"/>
            <ac:cxnSpMk id="16" creationId="{4471A0B4-7FAF-42FF-9536-C52DABBED40F}"/>
          </ac:cxnSpMkLst>
        </pc:cxnChg>
      </pc:sldChg>
      <pc:sldMasterChg chg="del delSldLayout">
        <pc:chgData name="KAILASH sahu" userId="86a8009180565a0a" providerId="Windows Live" clId="Web-{ED86D877-8F0B-4785-A50B-C09B5C68D354}" dt="2023-09-30T23:40:45.029" v="0"/>
        <pc:sldMasterMkLst>
          <pc:docMk/>
          <pc:sldMasterMk cId="2460954070" sldId="2147483660"/>
        </pc:sldMasterMkLst>
        <pc:sldLayoutChg chg="del">
          <pc:chgData name="KAILASH sahu" userId="86a8009180565a0a" providerId="Windows Live" clId="Web-{ED86D877-8F0B-4785-A50B-C09B5C68D354}" dt="2023-09-30T23:40:45.02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AILASH sahu" userId="86a8009180565a0a" providerId="Windows Live" clId="Web-{ED86D877-8F0B-4785-A50B-C09B5C68D354}" dt="2023-09-30T23:40:45.02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AILASH sahu" userId="86a8009180565a0a" providerId="Windows Live" clId="Web-{ED86D877-8F0B-4785-A50B-C09B5C68D354}" dt="2023-09-30T23:40:45.02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AILASH sahu" userId="86a8009180565a0a" providerId="Windows Live" clId="Web-{ED86D877-8F0B-4785-A50B-C09B5C68D354}" dt="2023-09-30T23:40:45.02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AILASH sahu" userId="86a8009180565a0a" providerId="Windows Live" clId="Web-{ED86D877-8F0B-4785-A50B-C09B5C68D354}" dt="2023-09-30T23:40:45.02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AILASH sahu" userId="86a8009180565a0a" providerId="Windows Live" clId="Web-{ED86D877-8F0B-4785-A50B-C09B5C68D354}" dt="2023-09-30T23:40:45.02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ILASH sahu" userId="86a8009180565a0a" providerId="Windows Live" clId="Web-{ED86D877-8F0B-4785-A50B-C09B5C68D354}" dt="2023-09-30T23:40:45.02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AILASH sahu" userId="86a8009180565a0a" providerId="Windows Live" clId="Web-{ED86D877-8F0B-4785-A50B-C09B5C68D354}" dt="2023-09-30T23:40:45.02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AILASH sahu" userId="86a8009180565a0a" providerId="Windows Live" clId="Web-{ED86D877-8F0B-4785-A50B-C09B5C68D354}" dt="2023-09-30T23:40:45.02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AILASH sahu" userId="86a8009180565a0a" providerId="Windows Live" clId="Web-{ED86D877-8F0B-4785-A50B-C09B5C68D354}" dt="2023-09-30T23:40:45.02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AILASH sahu" userId="86a8009180565a0a" providerId="Windows Live" clId="Web-{ED86D877-8F0B-4785-A50B-C09B5C68D354}" dt="2023-09-30T23:40:45.02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KAILASH sahu" userId="86a8009180565a0a" providerId="Windows Live" clId="Web-{ED86D877-8F0B-4785-A50B-C09B5C68D354}" dt="2023-09-30T23:40:45.029" v="0"/>
        <pc:sldMasterMkLst>
          <pc:docMk/>
          <pc:sldMasterMk cId="4180880528" sldId="2147483737"/>
        </pc:sldMasterMkLst>
        <pc:sldLayoutChg chg="add">
          <pc:chgData name="KAILASH sahu" userId="86a8009180565a0a" providerId="Windows Live" clId="Web-{ED86D877-8F0B-4785-A50B-C09B5C68D354}" dt="2023-09-30T23:40:45.029" v="0"/>
          <pc:sldLayoutMkLst>
            <pc:docMk/>
            <pc:sldMasterMk cId="4180880528" sldId="2147483737"/>
            <pc:sldLayoutMk cId="498091243" sldId="2147483726"/>
          </pc:sldLayoutMkLst>
        </pc:sldLayoutChg>
        <pc:sldLayoutChg chg="add">
          <pc:chgData name="KAILASH sahu" userId="86a8009180565a0a" providerId="Windows Live" clId="Web-{ED86D877-8F0B-4785-A50B-C09B5C68D354}" dt="2023-09-30T23:40:45.029" v="0"/>
          <pc:sldLayoutMkLst>
            <pc:docMk/>
            <pc:sldMasterMk cId="4180880528" sldId="2147483737"/>
            <pc:sldLayoutMk cId="3537006775" sldId="2147483727"/>
          </pc:sldLayoutMkLst>
        </pc:sldLayoutChg>
        <pc:sldLayoutChg chg="add">
          <pc:chgData name="KAILASH sahu" userId="86a8009180565a0a" providerId="Windows Live" clId="Web-{ED86D877-8F0B-4785-A50B-C09B5C68D354}" dt="2023-09-30T23:40:45.029" v="0"/>
          <pc:sldLayoutMkLst>
            <pc:docMk/>
            <pc:sldMasterMk cId="4180880528" sldId="2147483737"/>
            <pc:sldLayoutMk cId="4197002324" sldId="2147483728"/>
          </pc:sldLayoutMkLst>
        </pc:sldLayoutChg>
        <pc:sldLayoutChg chg="add">
          <pc:chgData name="KAILASH sahu" userId="86a8009180565a0a" providerId="Windows Live" clId="Web-{ED86D877-8F0B-4785-A50B-C09B5C68D354}" dt="2023-09-30T23:40:45.029" v="0"/>
          <pc:sldLayoutMkLst>
            <pc:docMk/>
            <pc:sldMasterMk cId="4180880528" sldId="2147483737"/>
            <pc:sldLayoutMk cId="3992905852" sldId="2147483729"/>
          </pc:sldLayoutMkLst>
        </pc:sldLayoutChg>
        <pc:sldLayoutChg chg="add">
          <pc:chgData name="KAILASH sahu" userId="86a8009180565a0a" providerId="Windows Live" clId="Web-{ED86D877-8F0B-4785-A50B-C09B5C68D354}" dt="2023-09-30T23:40:45.029" v="0"/>
          <pc:sldLayoutMkLst>
            <pc:docMk/>
            <pc:sldMasterMk cId="4180880528" sldId="2147483737"/>
            <pc:sldLayoutMk cId="2711504624" sldId="2147483730"/>
          </pc:sldLayoutMkLst>
        </pc:sldLayoutChg>
        <pc:sldLayoutChg chg="add">
          <pc:chgData name="KAILASH sahu" userId="86a8009180565a0a" providerId="Windows Live" clId="Web-{ED86D877-8F0B-4785-A50B-C09B5C68D354}" dt="2023-09-30T23:40:45.029" v="0"/>
          <pc:sldLayoutMkLst>
            <pc:docMk/>
            <pc:sldMasterMk cId="4180880528" sldId="2147483737"/>
            <pc:sldLayoutMk cId="1587881813" sldId="2147483731"/>
          </pc:sldLayoutMkLst>
        </pc:sldLayoutChg>
        <pc:sldLayoutChg chg="add">
          <pc:chgData name="KAILASH sahu" userId="86a8009180565a0a" providerId="Windows Live" clId="Web-{ED86D877-8F0B-4785-A50B-C09B5C68D354}" dt="2023-09-30T23:40:45.029" v="0"/>
          <pc:sldLayoutMkLst>
            <pc:docMk/>
            <pc:sldMasterMk cId="4180880528" sldId="2147483737"/>
            <pc:sldLayoutMk cId="858530676" sldId="2147483732"/>
          </pc:sldLayoutMkLst>
        </pc:sldLayoutChg>
        <pc:sldLayoutChg chg="add">
          <pc:chgData name="KAILASH sahu" userId="86a8009180565a0a" providerId="Windows Live" clId="Web-{ED86D877-8F0B-4785-A50B-C09B5C68D354}" dt="2023-09-30T23:40:45.029" v="0"/>
          <pc:sldLayoutMkLst>
            <pc:docMk/>
            <pc:sldMasterMk cId="4180880528" sldId="2147483737"/>
            <pc:sldLayoutMk cId="742933767" sldId="2147483733"/>
          </pc:sldLayoutMkLst>
        </pc:sldLayoutChg>
        <pc:sldLayoutChg chg="add">
          <pc:chgData name="KAILASH sahu" userId="86a8009180565a0a" providerId="Windows Live" clId="Web-{ED86D877-8F0B-4785-A50B-C09B5C68D354}" dt="2023-09-30T23:40:45.029" v="0"/>
          <pc:sldLayoutMkLst>
            <pc:docMk/>
            <pc:sldMasterMk cId="4180880528" sldId="2147483737"/>
            <pc:sldLayoutMk cId="1209316219" sldId="2147483734"/>
          </pc:sldLayoutMkLst>
        </pc:sldLayoutChg>
        <pc:sldLayoutChg chg="add">
          <pc:chgData name="KAILASH sahu" userId="86a8009180565a0a" providerId="Windows Live" clId="Web-{ED86D877-8F0B-4785-A50B-C09B5C68D354}" dt="2023-09-30T23:40:45.029" v="0"/>
          <pc:sldLayoutMkLst>
            <pc:docMk/>
            <pc:sldMasterMk cId="4180880528" sldId="2147483737"/>
            <pc:sldLayoutMk cId="2170055976" sldId="2147483735"/>
          </pc:sldLayoutMkLst>
        </pc:sldLayoutChg>
        <pc:sldLayoutChg chg="add">
          <pc:chgData name="KAILASH sahu" userId="86a8009180565a0a" providerId="Windows Live" clId="Web-{ED86D877-8F0B-4785-A50B-C09B5C68D354}" dt="2023-09-30T23:40:45.029" v="0"/>
          <pc:sldLayoutMkLst>
            <pc:docMk/>
            <pc:sldMasterMk cId="4180880528" sldId="2147483737"/>
            <pc:sldLayoutMk cId="448716560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3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0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3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1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05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0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0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0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8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568" y="1238032"/>
            <a:ext cx="5769131" cy="2558305"/>
          </a:xfrm>
        </p:spPr>
        <p:txBody>
          <a:bodyPr anchor="b">
            <a:normAutofit/>
          </a:bodyPr>
          <a:lstStyle/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A4930D-157A-40C0-A399-CB19D49E1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85083-ABF7-47F8-ACFC-B21AD58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29804"/>
            <a:ext cx="11147071" cy="243833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567" y="4067746"/>
            <a:ext cx="5769131" cy="2163418"/>
          </a:xfrm>
        </p:spPr>
        <p:txBody>
          <a:bodyPr anchor="t">
            <a:norm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236692-7802-4B9F-B2C4-F4C9A5FBB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71A0B4-7FAF-42FF-9536-C52DABBED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LevelVTI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2023-09-30T23:39:34Z</dcterms:created>
  <dcterms:modified xsi:type="dcterms:W3CDTF">2023-09-30T23:40:45Z</dcterms:modified>
</cp:coreProperties>
</file>