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F969-8369-40F9-BC9F-17B7929DC222}" v="12" dt="2022-03-21T09:34:04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ASH sahu" userId="86a8009180565a0a" providerId="LiveId" clId="{ED5AF969-8369-40F9-BC9F-17B7929DC222}"/>
    <pc:docChg chg="undo redo custSel addSld modSld">
      <pc:chgData name="KAILASH sahu" userId="86a8009180565a0a" providerId="LiveId" clId="{ED5AF969-8369-40F9-BC9F-17B7929DC222}" dt="2022-03-22T11:29:56.365" v="1983" actId="1076"/>
      <pc:docMkLst>
        <pc:docMk/>
      </pc:docMkLst>
      <pc:sldChg chg="addSp delSp modSp mod">
        <pc:chgData name="KAILASH sahu" userId="86a8009180565a0a" providerId="LiveId" clId="{ED5AF969-8369-40F9-BC9F-17B7929DC222}" dt="2022-03-21T15:25:14.652" v="1957" actId="14100"/>
        <pc:sldMkLst>
          <pc:docMk/>
          <pc:sldMk cId="3933713226" sldId="256"/>
        </pc:sldMkLst>
        <pc:spChg chg="del">
          <ac:chgData name="KAILASH sahu" userId="86a8009180565a0a" providerId="LiveId" clId="{ED5AF969-8369-40F9-BC9F-17B7929DC222}" dt="2022-03-21T08:33:14.036" v="0" actId="478"/>
          <ac:spMkLst>
            <pc:docMk/>
            <pc:sldMk cId="3933713226" sldId="256"/>
            <ac:spMk id="2" creationId="{A8B0F4D1-BB87-45B7-BC40-3BD2EBB66A12}"/>
          </ac:spMkLst>
        </pc:spChg>
        <pc:spChg chg="del">
          <ac:chgData name="KAILASH sahu" userId="86a8009180565a0a" providerId="LiveId" clId="{ED5AF969-8369-40F9-BC9F-17B7929DC222}" dt="2022-03-21T08:33:14.036" v="0" actId="478"/>
          <ac:spMkLst>
            <pc:docMk/>
            <pc:sldMk cId="3933713226" sldId="256"/>
            <ac:spMk id="3" creationId="{73E97D1B-A2E8-423C-8275-F909B1948E33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4" creationId="{669EF132-A10B-48D3-8166-507B8F0AC9BE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5" creationId="{7D65A860-1731-4505-BE32-A6E6AFA5403B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6" creationId="{BE7762A2-8457-469E-B01B-39C89FAC4667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7" creationId="{082EFAF1-CD7C-449D-875E-A5580D3E6EFA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8" creationId="{03536578-3249-40E4-9F38-E75E9CF476E8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9" creationId="{3B5E641A-7A9E-4782-BDD6-A01BFAF82BF6}"/>
          </ac:spMkLst>
        </pc:spChg>
        <pc:spChg chg="add del mod">
          <ac:chgData name="KAILASH sahu" userId="86a8009180565a0a" providerId="LiveId" clId="{ED5AF969-8369-40F9-BC9F-17B7929DC222}" dt="2022-03-21T10:02:27.131" v="1187"/>
          <ac:spMkLst>
            <pc:docMk/>
            <pc:sldMk cId="3933713226" sldId="256"/>
            <ac:spMk id="10" creationId="{0CB988AA-2210-498D-BBC5-61A8EE13B071}"/>
          </ac:spMkLst>
        </pc:spChg>
        <pc:spChg chg="add del mod">
          <ac:chgData name="KAILASH sahu" userId="86a8009180565a0a" providerId="LiveId" clId="{ED5AF969-8369-40F9-BC9F-17B7929DC222}" dt="2022-03-21T10:02:27.131" v="1189"/>
          <ac:spMkLst>
            <pc:docMk/>
            <pc:sldMk cId="3933713226" sldId="256"/>
            <ac:spMk id="11" creationId="{7D40645A-0E26-453A-A194-6407ABF44948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13" creationId="{46B2879F-2A33-4051-83A6-694D5D4FABC1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14" creationId="{4F3781DA-CF70-4EED-B15C-986FF1A86D9F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17" creationId="{940DB820-7D0C-4E4B-9B49-8CE81502BDEF}"/>
          </ac:spMkLst>
        </pc:spChg>
        <pc:spChg chg="add mod">
          <ac:chgData name="KAILASH sahu" userId="86a8009180565a0a" providerId="LiveId" clId="{ED5AF969-8369-40F9-BC9F-17B7929DC222}" dt="2022-03-21T15:25:14.652" v="1957" actId="14100"/>
          <ac:spMkLst>
            <pc:docMk/>
            <pc:sldMk cId="3933713226" sldId="256"/>
            <ac:spMk id="20" creationId="{30D0722D-70C6-4D39-BFAB-A345B1524CDA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23" creationId="{7A6FF206-BE40-491D-B632-D73E18E46EF6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26" creationId="{691B1B2D-C63E-4855-9B7E-3BE6D6F75BC4}"/>
          </ac:spMkLst>
        </pc:spChg>
        <pc:spChg chg="add del mod">
          <ac:chgData name="KAILASH sahu" userId="86a8009180565a0a" providerId="LiveId" clId="{ED5AF969-8369-40F9-BC9F-17B7929DC222}" dt="2022-03-21T10:00:16.202" v="1080" actId="478"/>
          <ac:spMkLst>
            <pc:docMk/>
            <pc:sldMk cId="3933713226" sldId="256"/>
            <ac:spMk id="27" creationId="{4F1DED70-E1D7-4003-92D2-2E6B3F96A66D}"/>
          </ac:spMkLst>
        </pc:spChg>
        <pc:spChg chg="add del">
          <ac:chgData name="KAILASH sahu" userId="86a8009180565a0a" providerId="LiveId" clId="{ED5AF969-8369-40F9-BC9F-17B7929DC222}" dt="2022-03-21T09:26:36.597" v="351" actId="11529"/>
          <ac:spMkLst>
            <pc:docMk/>
            <pc:sldMk cId="3933713226" sldId="256"/>
            <ac:spMk id="27" creationId="{66BB9DCE-8210-4C4F-AE05-480AA638DD10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28" creationId="{998D7B82-6E5B-4420-8ED7-BC38F03E8764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29" creationId="{2107C91F-B2B9-406D-89E8-5D6F43B69BCF}"/>
          </ac:spMkLst>
        </pc:spChg>
        <pc:spChg chg="add del mod">
          <ac:chgData name="KAILASH sahu" userId="86a8009180565a0a" providerId="LiveId" clId="{ED5AF969-8369-40F9-BC9F-17B7929DC222}" dt="2022-03-21T09:59:15.654" v="1063"/>
          <ac:spMkLst>
            <pc:docMk/>
            <pc:sldMk cId="3933713226" sldId="256"/>
            <ac:spMk id="30" creationId="{DC5A1911-BD7C-4D1F-82C9-76D94D3C602F}"/>
          </ac:spMkLst>
        </pc:spChg>
        <pc:spChg chg="add del mod">
          <ac:chgData name="KAILASH sahu" userId="86a8009180565a0a" providerId="LiveId" clId="{ED5AF969-8369-40F9-BC9F-17B7929DC222}" dt="2022-03-21T10:06:07.214" v="1248" actId="767"/>
          <ac:spMkLst>
            <pc:docMk/>
            <pc:sldMk cId="3933713226" sldId="256"/>
            <ac:spMk id="31" creationId="{E3646263-19E5-44E1-9B4D-8BC4EF765B0C}"/>
          </ac:spMkLst>
        </pc:spChg>
        <pc:spChg chg="add del mod">
          <ac:chgData name="KAILASH sahu" userId="86a8009180565a0a" providerId="LiveId" clId="{ED5AF969-8369-40F9-BC9F-17B7929DC222}" dt="2022-03-21T11:23:58.215" v="1754"/>
          <ac:spMkLst>
            <pc:docMk/>
            <pc:sldMk cId="3933713226" sldId="256"/>
            <ac:spMk id="39" creationId="{2D6C18B6-B32F-43AC-99F1-CCF20A78E30F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43" creationId="{189F8434-0396-4AFB-AC74-29B23CF48F26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46" creationId="{80D7B374-2789-4D8C-AAAB-5CA500D4DCC4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48" creationId="{6C5698C3-207E-4E43-B15E-8855D32789B7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53" creationId="{A9CA3125-17DA-47C7-B46B-CA39978E29BC}"/>
          </ac:spMkLst>
        </pc:spChg>
        <pc:spChg chg="add del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54" creationId="{D62E6D8F-431B-471E-9010-1425C9AA008E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55" creationId="{19F0F121-3044-4997-9B30-B8055558B696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56" creationId="{D2598EF3-D212-4534-8EB3-48D92B956937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99" creationId="{99999B1C-3484-413D-BA77-3CA554D8E6E4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100" creationId="{86C10CD1-BB93-43CD-9A26-EDF1026F0F95}"/>
          </ac:spMkLst>
        </pc:spChg>
        <pc:spChg chg="add mod">
          <ac:chgData name="KAILASH sahu" userId="86a8009180565a0a" providerId="LiveId" clId="{ED5AF969-8369-40F9-BC9F-17B7929DC222}" dt="2022-03-21T15:25:10.535" v="1956" actId="14100"/>
          <ac:spMkLst>
            <pc:docMk/>
            <pc:sldMk cId="3933713226" sldId="256"/>
            <ac:spMk id="101" creationId="{D5944CE1-BCFC-4D92-9874-E429D5304CD9}"/>
          </ac:spMkLst>
        </pc:spChg>
        <pc:cxnChg chg="add del mod">
          <ac:chgData name="KAILASH sahu" userId="86a8009180565a0a" providerId="LiveId" clId="{ED5AF969-8369-40F9-BC9F-17B7929DC222}" dt="2022-03-21T09:50:55.116" v="945" actId="478"/>
          <ac:cxnSpMkLst>
            <pc:docMk/>
            <pc:sldMk cId="3933713226" sldId="256"/>
            <ac:cxnSpMk id="10" creationId="{5681933A-AA8F-4002-AC3F-3356600934BE}"/>
          </ac:cxnSpMkLst>
        </pc:cxnChg>
        <pc:cxnChg chg="add del mod">
          <ac:chgData name="KAILASH sahu" userId="86a8009180565a0a" providerId="LiveId" clId="{ED5AF969-8369-40F9-BC9F-17B7929DC222}" dt="2022-03-21T09:51:35.467" v="949" actId="478"/>
          <ac:cxnSpMkLst>
            <pc:docMk/>
            <pc:sldMk cId="3933713226" sldId="256"/>
            <ac:cxnSpMk id="12" creationId="{3470C765-128B-4590-BA58-894E2F5772C4}"/>
          </ac:cxnSpMkLst>
        </pc:cxnChg>
        <pc:cxnChg chg="add del mod">
          <ac:chgData name="KAILASH sahu" userId="86a8009180565a0a" providerId="LiveId" clId="{ED5AF969-8369-40F9-BC9F-17B7929DC222}" dt="2022-03-21T11:21:16.835" v="1728" actId="478"/>
          <ac:cxnSpMkLst>
            <pc:docMk/>
            <pc:sldMk cId="3933713226" sldId="256"/>
            <ac:cxnSpMk id="16" creationId="{F701B328-B532-41CA-B000-51741184C9E0}"/>
          </ac:cxnSpMkLst>
        </pc:cxnChg>
        <pc:cxnChg chg="add del mod">
          <ac:chgData name="KAILASH sahu" userId="86a8009180565a0a" providerId="LiveId" clId="{ED5AF969-8369-40F9-BC9F-17B7929DC222}" dt="2022-03-21T09:52:00.375" v="953" actId="478"/>
          <ac:cxnSpMkLst>
            <pc:docMk/>
            <pc:sldMk cId="3933713226" sldId="256"/>
            <ac:cxnSpMk id="19" creationId="{17110D3B-BEA1-4722-BA30-FA3DC976D28C}"/>
          </ac:cxnSpMkLst>
        </pc:cxnChg>
        <pc:cxnChg chg="add del mod">
          <ac:chgData name="KAILASH sahu" userId="86a8009180565a0a" providerId="LiveId" clId="{ED5AF969-8369-40F9-BC9F-17B7929DC222}" dt="2022-03-21T11:20:21.691" v="1721" actId="478"/>
          <ac:cxnSpMkLst>
            <pc:docMk/>
            <pc:sldMk cId="3933713226" sldId="256"/>
            <ac:cxnSpMk id="19" creationId="{E13DE379-5C84-4563-93D5-5E624F419D58}"/>
          </ac:cxnSpMkLst>
        </pc:cxnChg>
        <pc:cxnChg chg="add del">
          <ac:chgData name="KAILASH sahu" userId="86a8009180565a0a" providerId="LiveId" clId="{ED5AF969-8369-40F9-BC9F-17B7929DC222}" dt="2022-03-21T09:36:59.777" v="464" actId="478"/>
          <ac:cxnSpMkLst>
            <pc:docMk/>
            <pc:sldMk cId="3933713226" sldId="256"/>
            <ac:cxnSpMk id="22" creationId="{C7322DB2-B1A3-4ECE-A78D-627106B8E5A2}"/>
          </ac:cxnSpMkLst>
        </pc:cxnChg>
        <pc:cxnChg chg="add del mod">
          <ac:chgData name="KAILASH sahu" userId="86a8009180565a0a" providerId="LiveId" clId="{ED5AF969-8369-40F9-BC9F-17B7929DC222}" dt="2022-03-21T09:37:03.616" v="465" actId="478"/>
          <ac:cxnSpMkLst>
            <pc:docMk/>
            <pc:sldMk cId="3933713226" sldId="256"/>
            <ac:cxnSpMk id="25" creationId="{97F39B90-DF20-4F59-BA79-281F7A7CD00B}"/>
          </ac:cxnSpMkLst>
        </pc:cxnChg>
        <pc:cxnChg chg="add del mod">
          <ac:chgData name="KAILASH sahu" userId="86a8009180565a0a" providerId="LiveId" clId="{ED5AF969-8369-40F9-BC9F-17B7929DC222}" dt="2022-03-21T09:37:09.875" v="467" actId="478"/>
          <ac:cxnSpMkLst>
            <pc:docMk/>
            <pc:sldMk cId="3933713226" sldId="256"/>
            <ac:cxnSpMk id="32" creationId="{DE4393DE-BC6F-4B8A-9A9E-490091CF37E7}"/>
          </ac:cxnSpMkLst>
        </pc:cxnChg>
        <pc:cxnChg chg="add del mod">
          <ac:chgData name="KAILASH sahu" userId="86a8009180565a0a" providerId="LiveId" clId="{ED5AF969-8369-40F9-BC9F-17B7929DC222}" dt="2022-03-21T09:36:56.547" v="463" actId="478"/>
          <ac:cxnSpMkLst>
            <pc:docMk/>
            <pc:sldMk cId="3933713226" sldId="256"/>
            <ac:cxnSpMk id="34" creationId="{AE7236D6-63A6-48BA-861A-D3371A325580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35" creationId="{B77F57A2-77FA-4CD4-91FF-6BC311D254CC}"/>
          </ac:cxnSpMkLst>
        </pc:cxnChg>
        <pc:cxnChg chg="add del mod">
          <ac:chgData name="KAILASH sahu" userId="86a8009180565a0a" providerId="LiveId" clId="{ED5AF969-8369-40F9-BC9F-17B7929DC222}" dt="2022-03-21T09:37:07.071" v="466" actId="478"/>
          <ac:cxnSpMkLst>
            <pc:docMk/>
            <pc:sldMk cId="3933713226" sldId="256"/>
            <ac:cxnSpMk id="36" creationId="{4C2FBFF1-0C99-4094-9162-601D61391277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37" creationId="{12319EB7-2D86-4F91-A60E-2BEB7DD82F07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40" creationId="{8C547923-8DB9-40FB-A4D8-90B888058606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42" creationId="{5E0AFA79-8D89-4411-BD48-0011C782ACA1}"/>
          </ac:cxnSpMkLst>
        </pc:cxnChg>
        <pc:cxnChg chg="add del mod">
          <ac:chgData name="KAILASH sahu" userId="86a8009180565a0a" providerId="LiveId" clId="{ED5AF969-8369-40F9-BC9F-17B7929DC222}" dt="2022-03-21T15:21:58.944" v="1883" actId="478"/>
          <ac:cxnSpMkLst>
            <pc:docMk/>
            <pc:sldMk cId="3933713226" sldId="256"/>
            <ac:cxnSpMk id="45" creationId="{C6BCDE56-F99B-495D-839A-3443DF93097E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50" creationId="{FC0C8A3C-4CD4-43D4-A7A5-ABA09795E57F}"/>
          </ac:cxnSpMkLst>
        </pc:cxnChg>
        <pc:cxnChg chg="add del">
          <ac:chgData name="KAILASH sahu" userId="86a8009180565a0a" providerId="LiveId" clId="{ED5AF969-8369-40F9-BC9F-17B7929DC222}" dt="2022-03-21T11:21:52.021" v="1732" actId="11529"/>
          <ac:cxnSpMkLst>
            <pc:docMk/>
            <pc:sldMk cId="3933713226" sldId="256"/>
            <ac:cxnSpMk id="52" creationId="{689ADD50-8D8E-439F-8451-A5A57028181F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58" creationId="{550E162B-BC06-487A-867F-8804DC0EF353}"/>
          </ac:cxnSpMkLst>
        </pc:cxnChg>
        <pc:cxnChg chg="add del mod">
          <ac:chgData name="KAILASH sahu" userId="86a8009180565a0a" providerId="LiveId" clId="{ED5AF969-8369-40F9-BC9F-17B7929DC222}" dt="2022-03-21T11:21:02.697" v="1725" actId="478"/>
          <ac:cxnSpMkLst>
            <pc:docMk/>
            <pc:sldMk cId="3933713226" sldId="256"/>
            <ac:cxnSpMk id="59" creationId="{837A4A6F-6521-485A-A3F6-120976C77E3E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62" creationId="{AE8CD703-B412-4643-BE0C-E27AE0A31AE1}"/>
          </ac:cxnSpMkLst>
        </pc:cxnChg>
        <pc:cxnChg chg="add del mod">
          <ac:chgData name="KAILASH sahu" userId="86a8009180565a0a" providerId="LiveId" clId="{ED5AF969-8369-40F9-BC9F-17B7929DC222}" dt="2022-03-21T11:23:58.215" v="1752" actId="478"/>
          <ac:cxnSpMkLst>
            <pc:docMk/>
            <pc:sldMk cId="3933713226" sldId="256"/>
            <ac:cxnSpMk id="63" creationId="{E67928A2-B622-4871-BC67-DCDDFA7BE7B1}"/>
          </ac:cxnSpMkLst>
        </pc:cxnChg>
        <pc:cxnChg chg="add del mod">
          <ac:chgData name="KAILASH sahu" userId="86a8009180565a0a" providerId="LiveId" clId="{ED5AF969-8369-40F9-BC9F-17B7929DC222}" dt="2022-03-21T11:28:10.245" v="1779" actId="478"/>
          <ac:cxnSpMkLst>
            <pc:docMk/>
            <pc:sldMk cId="3933713226" sldId="256"/>
            <ac:cxnSpMk id="64" creationId="{551058AD-1B06-4F91-AD2F-2BF84F44825E}"/>
          </ac:cxnSpMkLst>
        </pc:cxnChg>
        <pc:cxnChg chg="add del mod">
          <ac:chgData name="KAILASH sahu" userId="86a8009180565a0a" providerId="LiveId" clId="{ED5AF969-8369-40F9-BC9F-17B7929DC222}" dt="2022-03-21T10:02:30.884" v="1191" actId="478"/>
          <ac:cxnSpMkLst>
            <pc:docMk/>
            <pc:sldMk cId="3933713226" sldId="256"/>
            <ac:cxnSpMk id="68" creationId="{89CCDEE9-CA5A-4DA2-8AE6-A9E62E6EB3E8}"/>
          </ac:cxnSpMkLst>
        </pc:cxnChg>
        <pc:cxnChg chg="add del mod">
          <ac:chgData name="KAILASH sahu" userId="86a8009180565a0a" providerId="LiveId" clId="{ED5AF969-8369-40F9-BC9F-17B7929DC222}" dt="2022-03-21T11:21:32.930" v="1730" actId="478"/>
          <ac:cxnSpMkLst>
            <pc:docMk/>
            <pc:sldMk cId="3933713226" sldId="256"/>
            <ac:cxnSpMk id="70" creationId="{B612C099-6950-4076-9E9C-DC30AE14BA39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75" creationId="{EEE42844-BB99-4312-844D-B41A755269E9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77" creationId="{F193DCB3-B202-4AF2-BDE6-7AF3D310E3DE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79" creationId="{D2E29DD3-BCE6-451D-B6C7-A47A482C5146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81" creationId="{5754D08D-AAA8-44A4-97CD-FBCCB560A351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83" creationId="{B0395D47-BF0E-49FA-B06D-BF7D25458244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86" creationId="{30D88C7A-B7DA-43DD-A0C0-EBD6D1CAA978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88" creationId="{406F5D11-DB7C-4C3A-9379-5DCDA0656F62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89" creationId="{BF175A28-1140-4444-8F7F-E92FE2B266AF}"/>
          </ac:cxnSpMkLst>
        </pc:cxnChg>
        <pc:cxnChg chg="add del">
          <ac:chgData name="KAILASH sahu" userId="86a8009180565a0a" providerId="LiveId" clId="{ED5AF969-8369-40F9-BC9F-17B7929DC222}" dt="2022-03-21T11:32:19.227" v="1806" actId="11529"/>
          <ac:cxnSpMkLst>
            <pc:docMk/>
            <pc:sldMk cId="3933713226" sldId="256"/>
            <ac:cxnSpMk id="96" creationId="{7969D8BF-27A4-45FA-B4D2-89D12176E890}"/>
          </ac:cxnSpMkLst>
        </pc:cxnChg>
        <pc:cxnChg chg="add del">
          <ac:chgData name="KAILASH sahu" userId="86a8009180565a0a" providerId="LiveId" clId="{ED5AF969-8369-40F9-BC9F-17B7929DC222}" dt="2022-03-21T11:32:18.425" v="1805" actId="11529"/>
          <ac:cxnSpMkLst>
            <pc:docMk/>
            <pc:sldMk cId="3933713226" sldId="256"/>
            <ac:cxnSpMk id="98" creationId="{F0E3FC49-4CCE-4B76-BA92-687E106C0C1C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103" creationId="{B63DB459-0AAA-49C3-BFE2-E43B4B44849E}"/>
          </ac:cxnSpMkLst>
        </pc:cxnChg>
        <pc:cxnChg chg="add mod">
          <ac:chgData name="KAILASH sahu" userId="86a8009180565a0a" providerId="LiveId" clId="{ED5AF969-8369-40F9-BC9F-17B7929DC222}" dt="2022-03-21T15:25:10.535" v="1956" actId="14100"/>
          <ac:cxnSpMkLst>
            <pc:docMk/>
            <pc:sldMk cId="3933713226" sldId="256"/>
            <ac:cxnSpMk id="108" creationId="{369B9F53-0AF8-4157-9449-C87445283AA6}"/>
          </ac:cxnSpMkLst>
        </pc:cxnChg>
      </pc:sldChg>
      <pc:sldChg chg="addSp delSp modSp new mod">
        <pc:chgData name="KAILASH sahu" userId="86a8009180565a0a" providerId="LiveId" clId="{ED5AF969-8369-40F9-BC9F-17B7929DC222}" dt="2022-03-22T11:29:56.365" v="1983" actId="1076"/>
        <pc:sldMkLst>
          <pc:docMk/>
          <pc:sldMk cId="3619144642" sldId="257"/>
        </pc:sldMkLst>
        <pc:spChg chg="del">
          <ac:chgData name="KAILASH sahu" userId="86a8009180565a0a" providerId="LiveId" clId="{ED5AF969-8369-40F9-BC9F-17B7929DC222}" dt="2022-03-21T10:58:41.126" v="1427" actId="478"/>
          <ac:spMkLst>
            <pc:docMk/>
            <pc:sldMk cId="3619144642" sldId="257"/>
            <ac:spMk id="2" creationId="{073601DC-EBCE-4166-B954-CBE97ADEEFD8}"/>
          </ac:spMkLst>
        </pc:spChg>
        <pc:spChg chg="del">
          <ac:chgData name="KAILASH sahu" userId="86a8009180565a0a" providerId="LiveId" clId="{ED5AF969-8369-40F9-BC9F-17B7929DC222}" dt="2022-03-21T10:58:41.126" v="1427" actId="478"/>
          <ac:spMkLst>
            <pc:docMk/>
            <pc:sldMk cId="3619144642" sldId="257"/>
            <ac:spMk id="3" creationId="{B5A6DEC8-0FAC-4125-98E2-70BE33946733}"/>
          </ac:spMkLst>
        </pc:spChg>
        <pc:spChg chg="add mod">
          <ac:chgData name="KAILASH sahu" userId="86a8009180565a0a" providerId="LiveId" clId="{ED5AF969-8369-40F9-BC9F-17B7929DC222}" dt="2022-03-21T15:25:40.679" v="1964" actId="1076"/>
          <ac:spMkLst>
            <pc:docMk/>
            <pc:sldMk cId="3619144642" sldId="257"/>
            <ac:spMk id="4" creationId="{3651AD57-E579-44F5-95A6-26E97CB913CD}"/>
          </ac:spMkLst>
        </pc:spChg>
        <pc:spChg chg="add mod">
          <ac:chgData name="KAILASH sahu" userId="86a8009180565a0a" providerId="LiveId" clId="{ED5AF969-8369-40F9-BC9F-17B7929DC222}" dt="2022-03-22T11:29:56.365" v="1983" actId="1076"/>
          <ac:spMkLst>
            <pc:docMk/>
            <pc:sldMk cId="3619144642" sldId="257"/>
            <ac:spMk id="7" creationId="{5EE0E95B-4084-4CFA-AB29-A42BD3D7344D}"/>
          </ac:spMkLst>
        </pc:spChg>
        <pc:cxnChg chg="add">
          <ac:chgData name="KAILASH sahu" userId="86a8009180565a0a" providerId="LiveId" clId="{ED5AF969-8369-40F9-BC9F-17B7929DC222}" dt="2022-03-21T15:25:48.453" v="1965" actId="11529"/>
          <ac:cxnSpMkLst>
            <pc:docMk/>
            <pc:sldMk cId="3619144642" sldId="257"/>
            <ac:cxnSpMk id="6" creationId="{2CA39C5B-97EF-41DC-9635-61085D8DCD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64B7-85FC-445E-9DA5-0ECF52066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44A42-DDA1-4D30-9149-EDA4F501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97BD-C720-48CD-AF6E-1D9B20C7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B1F6-F996-4CA1-A48A-CAEAC197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4F6E-3D8F-4FF8-AF28-5691C3D6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3A22-75B6-4729-AE4B-D61C3FA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8F8EF-5810-4913-81B9-F76BC087E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F4FE-D4B8-4568-8ACC-F4E28EE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21BD-426A-4CFD-8B15-49ACE08B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FD2D-E2D5-403D-84D5-1D4F0A6C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0AF3-E9BC-4FEB-AB78-A78EF9E17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94E52-3179-4C06-A006-E9C469DDD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74B2-A583-4E9E-A75F-B741414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5571-03A4-49B6-90B2-79669B13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FA9B-103C-4D70-BF1F-63FB36B8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0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20B2-24EF-4B69-A2EF-DA118956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E406-DFB7-42DE-9682-E169F5A5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BDB5-5FB7-4E23-8D1C-41AD727C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3ACF-EA70-406C-8EA6-B1CF5DD9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F423-B513-457D-94A1-05E9A0DC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B118-EF4A-40B3-BF4D-DF477E4C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D9399-2691-4407-950B-47F0A70F3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3BF2-6226-48AD-AB08-74A3C8C2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EC5F-64DA-4686-8F4C-257EFE82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90707-6ACD-4B5D-9FBF-FFC53D9B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0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B4BC-B689-4D14-951E-7C493E94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AB19-5BF9-48C9-B677-F2C86F1E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CDDF2-C8FF-4D5C-900D-179DA48B3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031F-97AD-4C2A-AB79-67241A8B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F5BB-38AF-43E8-A756-E72A35A3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90D1-F475-4167-A88A-3811D3B4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4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4C02-C7E9-4E59-88AB-EE132705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B419-51A7-4861-8619-682A19FB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EEFD-FAF1-45B0-8137-6777EC5D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9898C-1872-4497-BA3E-49955D152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A2E76-C793-4025-AF44-4510DF7E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F44-AD83-4405-8DA2-B58F58D7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E2AEF-F1EC-4ED0-8CDB-1C70BFF2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815AE-60B6-432A-A193-B4683CDA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2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2173-5FE7-49EE-B105-B4F84598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A6975-B3B9-469A-A485-EE27DBF0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F64F7-0EB0-4328-91A9-53B7D2F9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B290C-9003-4521-9786-D20EDBD0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22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F8F57-58B2-4C2C-9E3F-886E42A2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A6D86-004E-45F3-92AB-230B5C93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8EBEA-D967-45C9-BC70-67582B32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383-9FDE-4CC5-B8A7-72F1761A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43CB-7224-4952-BCAD-FFC5956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1CFC8-8198-4BE6-82BE-E45E2C937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9202-7D5C-4EA2-B446-59FDE701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B2D0-574D-40D4-A601-057D4041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73A8A-B2ED-4153-B817-4947B6E7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E089-6365-4FE7-9B3D-66CA825B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69092-528B-447B-B264-CC642387D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F2E42-7D35-4C19-AE82-8DCA7E215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C868F-DDCC-4F34-B6CC-18795DAA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726E-EEBC-4AA4-9BCA-372702C1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D5F5-BE98-4989-900A-C44C740C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3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D1862-E517-49C0-89CD-9F8B607E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FACBC-700B-4F34-B0D2-46921C0E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CAC1-A812-4D6E-B1CF-E70E9E384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4A34-1BE3-4B1C-A05F-1740A8EEE23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5B96-2B16-4D10-8171-3137DE528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A8188-4E01-4520-9CE6-5050D58C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7E67-5901-405B-9291-9EDFFA03D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2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9EF132-A10B-48D3-8166-507B8F0AC9BE}"/>
              </a:ext>
            </a:extLst>
          </p:cNvPr>
          <p:cNvSpPr/>
          <p:nvPr/>
        </p:nvSpPr>
        <p:spPr>
          <a:xfrm>
            <a:off x="5471605" y="221942"/>
            <a:ext cx="1620176" cy="7652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5A860-1731-4505-BE32-A6E6AFA5403B}"/>
              </a:ext>
            </a:extLst>
          </p:cNvPr>
          <p:cNvSpPr txBox="1"/>
          <p:nvPr/>
        </p:nvSpPr>
        <p:spPr>
          <a:xfrm>
            <a:off x="5471605" y="418552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762A2-8457-469E-B01B-39C89FAC4667}"/>
              </a:ext>
            </a:extLst>
          </p:cNvPr>
          <p:cNvSpPr txBox="1"/>
          <p:nvPr/>
        </p:nvSpPr>
        <p:spPr>
          <a:xfrm>
            <a:off x="6272077" y="415023"/>
            <a:ext cx="8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FAF1-CD7C-449D-875E-A5580D3E6EFA}"/>
              </a:ext>
            </a:extLst>
          </p:cNvPr>
          <p:cNvSpPr txBox="1"/>
          <p:nvPr/>
        </p:nvSpPr>
        <p:spPr>
          <a:xfrm>
            <a:off x="5584056" y="648070"/>
            <a:ext cx="13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Space,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36578-3249-40E4-9F38-E75E9CF476E8}"/>
              </a:ext>
            </a:extLst>
          </p:cNvPr>
          <p:cNvSpPr txBox="1"/>
          <p:nvPr/>
        </p:nvSpPr>
        <p:spPr>
          <a:xfrm>
            <a:off x="5699660" y="113619"/>
            <a:ext cx="120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UNIVERSE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2879F-2A33-4051-83A6-694D5D4FABC1}"/>
              </a:ext>
            </a:extLst>
          </p:cNvPr>
          <p:cNvSpPr txBox="1"/>
          <p:nvPr/>
        </p:nvSpPr>
        <p:spPr>
          <a:xfrm>
            <a:off x="1384234" y="2328866"/>
            <a:ext cx="239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CLASSICAL MECHANICS</a:t>
            </a:r>
          </a:p>
          <a:p>
            <a:r>
              <a:rPr lang="en-IN" sz="1400" dirty="0"/>
              <a:t>Motion of masses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781DA-CF70-4EED-B15C-986FF1A86D9F}"/>
              </a:ext>
            </a:extLst>
          </p:cNvPr>
          <p:cNvSpPr txBox="1"/>
          <p:nvPr/>
        </p:nvSpPr>
        <p:spPr>
          <a:xfrm>
            <a:off x="4836781" y="3275908"/>
            <a:ext cx="336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SPECIAL RELATIVITY,</a:t>
            </a:r>
          </a:p>
          <a:p>
            <a:r>
              <a:rPr lang="en-IN" dirty="0">
                <a:highlight>
                  <a:srgbClr val="C0C0C0"/>
                </a:highlight>
              </a:rPr>
              <a:t>GENERAL RELATIVITY</a:t>
            </a: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Mechanics of cosmological masses and masses at speeds ~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DB820-7D0C-4E4B-9B49-8CE81502BDEF}"/>
              </a:ext>
            </a:extLst>
          </p:cNvPr>
          <p:cNvSpPr txBox="1"/>
          <p:nvPr/>
        </p:nvSpPr>
        <p:spPr>
          <a:xfrm>
            <a:off x="8481638" y="3156615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QUANTUM MECHANICS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D0722D-70C6-4D39-BFAB-A345B1524CDA}"/>
              </a:ext>
            </a:extLst>
          </p:cNvPr>
          <p:cNvSpPr txBox="1"/>
          <p:nvPr/>
        </p:nvSpPr>
        <p:spPr>
          <a:xfrm>
            <a:off x="10456243" y="1714135"/>
            <a:ext cx="17357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STRING THEORY</a:t>
            </a:r>
          </a:p>
          <a:p>
            <a:r>
              <a:rPr lang="en-IN" sz="1400" dirty="0"/>
              <a:t>Tries to combine QM and Relativity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FF206-BE40-491D-B632-D73E18E46EF6}"/>
              </a:ext>
            </a:extLst>
          </p:cNvPr>
          <p:cNvSpPr txBox="1"/>
          <p:nvPr/>
        </p:nvSpPr>
        <p:spPr>
          <a:xfrm>
            <a:off x="141548" y="2235792"/>
            <a:ext cx="108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Newton’s Laws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B1B2D-C63E-4855-9B7E-3BE6D6F75BC4}"/>
              </a:ext>
            </a:extLst>
          </p:cNvPr>
          <p:cNvSpPr txBox="1"/>
          <p:nvPr/>
        </p:nvSpPr>
        <p:spPr>
          <a:xfrm>
            <a:off x="150762" y="3230193"/>
            <a:ext cx="116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Maxwell’s Laws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998D7B82-6E5B-4420-8ED7-BC38F03E8764}"/>
              </a:ext>
            </a:extLst>
          </p:cNvPr>
          <p:cNvSpPr/>
          <p:nvPr/>
        </p:nvSpPr>
        <p:spPr>
          <a:xfrm rot="10800000" flipV="1">
            <a:off x="6107590" y="428077"/>
            <a:ext cx="426571" cy="1118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07C91F-B2B9-406D-89E8-5D6F43B69BCF}"/>
              </a:ext>
            </a:extLst>
          </p:cNvPr>
          <p:cNvSpPr txBox="1"/>
          <p:nvPr/>
        </p:nvSpPr>
        <p:spPr>
          <a:xfrm>
            <a:off x="1246419" y="5163267"/>
            <a:ext cx="35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Law          2</a:t>
            </a:r>
            <a:r>
              <a:rPr lang="en-IN" baseline="30000" dirty="0"/>
              <a:t>nd</a:t>
            </a:r>
            <a:r>
              <a:rPr lang="en-IN" dirty="0"/>
              <a:t> Law             3</a:t>
            </a:r>
            <a:r>
              <a:rPr lang="en-IN" baseline="30000" dirty="0"/>
              <a:t>rd</a:t>
            </a:r>
            <a:r>
              <a:rPr lang="en-IN" dirty="0"/>
              <a:t> Law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F8434-0396-4AFB-AC74-29B23CF48F26}"/>
              </a:ext>
            </a:extLst>
          </p:cNvPr>
          <p:cNvSpPr txBox="1"/>
          <p:nvPr/>
        </p:nvSpPr>
        <p:spPr>
          <a:xfrm>
            <a:off x="2428182" y="3850614"/>
            <a:ext cx="239923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highlight>
                  <a:srgbClr val="C0C0C0"/>
                </a:highlight>
              </a:rPr>
              <a:t>CLASSICAL THERMODYANMICS</a:t>
            </a:r>
          </a:p>
          <a:p>
            <a:pPr algn="ctr"/>
            <a:r>
              <a:rPr lang="en-IN" sz="1400" dirty="0"/>
              <a:t>Energy transformation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5698C3-207E-4E43-B15E-8855D32789B7}"/>
              </a:ext>
            </a:extLst>
          </p:cNvPr>
          <p:cNvSpPr txBox="1"/>
          <p:nvPr/>
        </p:nvSpPr>
        <p:spPr>
          <a:xfrm>
            <a:off x="1414534" y="3007387"/>
            <a:ext cx="20327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C0C0C0"/>
                </a:highlight>
              </a:rPr>
              <a:t>CLASSICAL ELECTRODYNAMICS</a:t>
            </a:r>
          </a:p>
          <a:p>
            <a:pPr algn="ctr"/>
            <a:r>
              <a:rPr lang="en-IN" sz="1400" dirty="0"/>
              <a:t>Charges &amp; EMR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8CD703-B412-4643-BE0C-E27AE0A31AE1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927332" y="987239"/>
            <a:ext cx="656724" cy="2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5E641A-7A9E-4782-BDD6-A01BFAF82BF6}"/>
              </a:ext>
            </a:extLst>
          </p:cNvPr>
          <p:cNvSpPr/>
          <p:nvPr/>
        </p:nvSpPr>
        <p:spPr>
          <a:xfrm rot="2306110">
            <a:off x="2884897" y="1831150"/>
            <a:ext cx="22190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Applicable at normal human perception scale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7F57A2-77FA-4CD4-91FF-6BC311D254C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230216" y="2558958"/>
            <a:ext cx="218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319EB7-2D86-4F91-A60E-2BEB7DD82F07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 flipH="1">
            <a:off x="3036916" y="4712388"/>
            <a:ext cx="590881" cy="45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547923-8DB9-40FB-A4D8-90B888058606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627797" y="4712388"/>
            <a:ext cx="455654" cy="54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AFA79-8D89-4411-BD48-0011C782ACA1}"/>
              </a:ext>
            </a:extLst>
          </p:cNvPr>
          <p:cNvCxnSpPr>
            <a:stCxn id="43" idx="2"/>
          </p:cNvCxnSpPr>
          <p:nvPr/>
        </p:nvCxnSpPr>
        <p:spPr>
          <a:xfrm flipH="1">
            <a:off x="1775249" y="4712388"/>
            <a:ext cx="1852548" cy="45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D7B374-2789-4D8C-AAAB-5CA500D4DCC4}"/>
              </a:ext>
            </a:extLst>
          </p:cNvPr>
          <p:cNvSpPr txBox="1"/>
          <p:nvPr/>
        </p:nvSpPr>
        <p:spPr>
          <a:xfrm>
            <a:off x="3865653" y="1256162"/>
            <a:ext cx="21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CLASSICAL THEORIES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CA3125-17DA-47C7-B46B-CA39978E29BC}"/>
              </a:ext>
            </a:extLst>
          </p:cNvPr>
          <p:cNvSpPr txBox="1"/>
          <p:nvPr/>
        </p:nvSpPr>
        <p:spPr>
          <a:xfrm>
            <a:off x="7328107" y="1403520"/>
            <a:ext cx="29966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MODERN THEORIES</a:t>
            </a:r>
          </a:p>
          <a:p>
            <a:r>
              <a:rPr lang="en-US" sz="11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More fundamental theories (although hierarchy debated at least in case of </a:t>
            </a:r>
            <a:r>
              <a:rPr lang="en-US" sz="11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thermo</a:t>
            </a:r>
            <a:r>
              <a:rPr lang="en-US" sz="11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E6D8F-431B-471E-9010-1425C9AA008E}"/>
              </a:ext>
            </a:extLst>
          </p:cNvPr>
          <p:cNvSpPr txBox="1"/>
          <p:nvPr/>
        </p:nvSpPr>
        <p:spPr>
          <a:xfrm>
            <a:off x="8488855" y="3568280"/>
            <a:ext cx="321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QUANTUM ELECTRODYNAMICS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F0F121-3044-4997-9B30-B8055558B696}"/>
              </a:ext>
            </a:extLst>
          </p:cNvPr>
          <p:cNvSpPr txBox="1"/>
          <p:nvPr/>
        </p:nvSpPr>
        <p:spPr>
          <a:xfrm>
            <a:off x="7922248" y="2632202"/>
            <a:ext cx="296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QUANTUM THEORY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Mostly useful in subatomic domain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598EF3-D212-4534-8EB3-48D92B956937}"/>
              </a:ext>
            </a:extLst>
          </p:cNvPr>
          <p:cNvSpPr txBox="1"/>
          <p:nvPr/>
        </p:nvSpPr>
        <p:spPr>
          <a:xfrm>
            <a:off x="8481638" y="3987634"/>
            <a:ext cx="321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QUANTUM THERMODYNAMICS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0C8A3C-4CD4-43D4-A7A5-ABA09795E57F}"/>
              </a:ext>
            </a:extLst>
          </p:cNvPr>
          <p:cNvCxnSpPr>
            <a:cxnSpLocks/>
          </p:cNvCxnSpPr>
          <p:nvPr/>
        </p:nvCxnSpPr>
        <p:spPr>
          <a:xfrm>
            <a:off x="7106451" y="987239"/>
            <a:ext cx="337560" cy="16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0E162B-BC06-487A-867F-8804DC0EF353}"/>
              </a:ext>
            </a:extLst>
          </p:cNvPr>
          <p:cNvCxnSpPr>
            <a:cxnSpLocks/>
          </p:cNvCxnSpPr>
          <p:nvPr/>
        </p:nvCxnSpPr>
        <p:spPr>
          <a:xfrm>
            <a:off x="9337463" y="1662678"/>
            <a:ext cx="1118780" cy="22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E42844-BB99-4312-844D-B41A755269E9}"/>
              </a:ext>
            </a:extLst>
          </p:cNvPr>
          <p:cNvCxnSpPr>
            <a:stCxn id="46" idx="2"/>
          </p:cNvCxnSpPr>
          <p:nvPr/>
        </p:nvCxnSpPr>
        <p:spPr>
          <a:xfrm flipH="1">
            <a:off x="3677839" y="1625494"/>
            <a:ext cx="1249493" cy="71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193DCB3-B202-4AF2-BDE6-7AF3D310E3DE}"/>
              </a:ext>
            </a:extLst>
          </p:cNvPr>
          <p:cNvCxnSpPr>
            <a:stCxn id="46" idx="2"/>
          </p:cNvCxnSpPr>
          <p:nvPr/>
        </p:nvCxnSpPr>
        <p:spPr>
          <a:xfrm flipH="1">
            <a:off x="3239572" y="1625494"/>
            <a:ext cx="1687760" cy="160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E29DD3-BCE6-451D-B6C7-A47A482C5146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 flipH="1">
            <a:off x="3627797" y="1625494"/>
            <a:ext cx="1299535" cy="22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754D08D-AAA8-44A4-97CD-FBCCB560A351}"/>
              </a:ext>
            </a:extLst>
          </p:cNvPr>
          <p:cNvCxnSpPr>
            <a:stCxn id="46" idx="2"/>
          </p:cNvCxnSpPr>
          <p:nvPr/>
        </p:nvCxnSpPr>
        <p:spPr>
          <a:xfrm>
            <a:off x="4927332" y="1625494"/>
            <a:ext cx="772328" cy="160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395D47-BF0E-49FA-B06D-BF7D25458244}"/>
              </a:ext>
            </a:extLst>
          </p:cNvPr>
          <p:cNvCxnSpPr>
            <a:cxnSpLocks/>
          </p:cNvCxnSpPr>
          <p:nvPr/>
        </p:nvCxnSpPr>
        <p:spPr>
          <a:xfrm>
            <a:off x="8488855" y="2105749"/>
            <a:ext cx="337563" cy="51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0D88C7A-B7DA-43DD-A0C0-EBD6D1CAA978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7969493" y="3233584"/>
            <a:ext cx="603418" cy="435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06F5D11-DB7C-4C3A-9379-5DCDA0656F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9174" y="3499835"/>
            <a:ext cx="905568" cy="439361"/>
          </a:xfrm>
          <a:prstGeom prst="bentConnector3">
            <a:avLst>
              <a:gd name="adj1" fmla="val 99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F175A28-1140-4444-8F7F-E92FE2B266A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26757" y="3091863"/>
            <a:ext cx="454881" cy="249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row: Curved Up 98">
            <a:extLst>
              <a:ext uri="{FF2B5EF4-FFF2-40B4-BE49-F238E27FC236}">
                <a16:creationId xmlns:a16="http://schemas.microsoft.com/office/drawing/2014/main" id="{99999B1C-3484-413D-BA77-3CA554D8E6E4}"/>
              </a:ext>
            </a:extLst>
          </p:cNvPr>
          <p:cNvSpPr/>
          <p:nvPr/>
        </p:nvSpPr>
        <p:spPr>
          <a:xfrm flipH="1">
            <a:off x="4280731" y="4397297"/>
            <a:ext cx="5626744" cy="9400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C10CD1-BB93-43CD-9A26-EDF1026F0F95}"/>
              </a:ext>
            </a:extLst>
          </p:cNvPr>
          <p:cNvSpPr txBox="1"/>
          <p:nvPr/>
        </p:nvSpPr>
        <p:spPr>
          <a:xfrm>
            <a:off x="5989011" y="4909922"/>
            <a:ext cx="24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STATISTICAL MECHANICS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944CE1-BCFC-4D92-9874-E429D5304CD9}"/>
              </a:ext>
            </a:extLst>
          </p:cNvPr>
          <p:cNvSpPr txBox="1"/>
          <p:nvPr/>
        </p:nvSpPr>
        <p:spPr>
          <a:xfrm>
            <a:off x="6534161" y="5373245"/>
            <a:ext cx="323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STATISTICAL THERMODYNAMICS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63DB459-0AAA-49C3-BFE2-E43B4B44849E}"/>
              </a:ext>
            </a:extLst>
          </p:cNvPr>
          <p:cNvCxnSpPr>
            <a:cxnSpLocks/>
          </p:cNvCxnSpPr>
          <p:nvPr/>
        </p:nvCxnSpPr>
        <p:spPr>
          <a:xfrm>
            <a:off x="6125346" y="5252620"/>
            <a:ext cx="426571" cy="278657"/>
          </a:xfrm>
          <a:prstGeom prst="bentConnector3">
            <a:avLst>
              <a:gd name="adj1" fmla="val 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9B9F53-0AF8-4157-9449-C87445283AA6}"/>
              </a:ext>
            </a:extLst>
          </p:cNvPr>
          <p:cNvCxnSpPr>
            <a:cxnSpLocks/>
          </p:cNvCxnSpPr>
          <p:nvPr/>
        </p:nvCxnSpPr>
        <p:spPr>
          <a:xfrm flipH="1">
            <a:off x="1198488" y="3438274"/>
            <a:ext cx="2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1AD57-E579-44F5-95A6-26E97CB913CD}"/>
              </a:ext>
            </a:extLst>
          </p:cNvPr>
          <p:cNvSpPr txBox="1"/>
          <p:nvPr/>
        </p:nvSpPr>
        <p:spPr>
          <a:xfrm>
            <a:off x="4851996" y="654652"/>
            <a:ext cx="312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highlight>
                  <a:srgbClr val="C0C0C0"/>
                </a:highlight>
              </a:rPr>
              <a:t>CLASSICAL THERMODYANMICS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A39C5B-97EF-41DC-9635-61085D8DCD6D}"/>
              </a:ext>
            </a:extLst>
          </p:cNvPr>
          <p:cNvCxnSpPr/>
          <p:nvPr/>
        </p:nvCxnSpPr>
        <p:spPr>
          <a:xfrm flipH="1">
            <a:off x="4554245" y="1038687"/>
            <a:ext cx="1260629" cy="8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E0E95B-4084-4CFA-AB29-A42BD3D7344D}"/>
              </a:ext>
            </a:extLst>
          </p:cNvPr>
          <p:cNvSpPr txBox="1"/>
          <p:nvPr/>
        </p:nvSpPr>
        <p:spPr>
          <a:xfrm>
            <a:off x="3404937" y="1923402"/>
            <a:ext cx="1779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highlight>
                  <a:srgbClr val="C0C0C0"/>
                </a:highlight>
              </a:rPr>
              <a:t>Closed System</a:t>
            </a:r>
          </a:p>
        </p:txBody>
      </p:sp>
    </p:spTree>
    <p:extLst>
      <p:ext uri="{BB962C8B-B14F-4D97-AF65-F5344CB8AC3E}">
        <p14:creationId xmlns:p14="http://schemas.microsoft.com/office/powerpoint/2010/main" val="361914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98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9</cp:revision>
  <dcterms:created xsi:type="dcterms:W3CDTF">2022-03-21T08:31:57Z</dcterms:created>
  <dcterms:modified xsi:type="dcterms:W3CDTF">2022-03-23T04:14:33Z</dcterms:modified>
</cp:coreProperties>
</file>