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  <p:embeddedFontLst>
    <p:embeddedFont>
      <p:font typeface="DSJDGF+ArialMT"/>
      <p:regular r:id="rId4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font" Target="fonts/font1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6614" y="533360"/>
            <a:ext cx="523963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Skill-Lync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7674" y="1606094"/>
            <a:ext cx="5022518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Ecommerce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Clothing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Website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3278" y="6214606"/>
            <a:ext cx="4206633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KAILASH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RAJKUMAR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7862" y="677888"/>
            <a:ext cx="5398471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[CASCADING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SHEETS]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84" y="1425022"/>
            <a:ext cx="225762" cy="1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5452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884" y="1462322"/>
            <a:ext cx="7664986" cy="826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(Cascading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Sheets)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stylesheet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describe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written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displayed,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layout,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typography,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visual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aspects.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884" y="2388914"/>
            <a:ext cx="7866505" cy="8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separate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content,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easier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maintain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responsive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adapt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sizes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61742" y="3346656"/>
            <a:ext cx="3788302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include: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984" y="3704926"/>
            <a:ext cx="225762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884" y="3742226"/>
            <a:ext cx="7794584" cy="5339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Layout: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positioning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sizing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headers,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footers,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navigation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menus.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8984" y="4338910"/>
            <a:ext cx="225762" cy="613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89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1884" y="4376210"/>
            <a:ext cx="782857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Typography: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family,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size,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1884" y="4717586"/>
            <a:ext cx="7721297" cy="5339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background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color,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colors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buttons.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8984" y="5314270"/>
            <a:ext cx="225762" cy="906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319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1884" y="5351570"/>
            <a:ext cx="7599556" cy="5339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Effects: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visual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effects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transitions,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animations,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hover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effects.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1884" y="5985553"/>
            <a:ext cx="7800178" cy="5339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plays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modern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2852" y="677888"/>
            <a:ext cx="2117328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6415"/>
            <a:ext cx="225762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40" y="1683715"/>
            <a:ext cx="7836635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dynamic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pages.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executed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respond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input,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dynamically,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9062" y="2729484"/>
            <a:ext cx="437910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3036303"/>
            <a:ext cx="225762" cy="2417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243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238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238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238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40" y="3073603"/>
            <a:ext cx="7213158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Client-side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scripting: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interactivity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validation,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animations,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pop-up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alerts.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1540" y="3610051"/>
            <a:ext cx="7873470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development: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complex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APIs,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functionality.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1540" y="4146499"/>
            <a:ext cx="7718544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Dynamic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requiring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reload,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seamless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experience.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540" y="4682947"/>
            <a:ext cx="7795228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extensions: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extensions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functionality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blockers,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password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productivity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1540" y="5219395"/>
            <a:ext cx="7664118" cy="72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versatile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plays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modern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development,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seamlessly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7632" y="459433"/>
            <a:ext cx="3364293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026943"/>
            <a:ext cx="225762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876" y="1064243"/>
            <a:ext cx="7859434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web-based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  <a:r>
              <a:rPr dirty="0" sz="1600" spc="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 spc="3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 spc="4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4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projects.</a:t>
            </a:r>
            <a:r>
              <a:rPr dirty="0" sz="1600" spc="4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4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600" spc="4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range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1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600" spc="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scale</a:t>
            </a:r>
            <a:r>
              <a:rPr dirty="0" sz="1600" spc="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 spc="1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apps</a:t>
            </a:r>
            <a:r>
              <a:rPr dirty="0" sz="1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quickly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easily.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2051071"/>
            <a:ext cx="225762" cy="105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435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876" y="2088371"/>
            <a:ext cx="7863972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functionality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1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10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10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 spc="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configure</a:t>
            </a:r>
            <a:r>
              <a:rPr dirty="0" sz="1600" spc="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1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10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application.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examples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9876" y="2868659"/>
            <a:ext cx="7856827" cy="97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Authentication:</a:t>
            </a:r>
            <a:r>
              <a:rPr dirty="0" sz="16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authentication</a:t>
            </a:r>
            <a:r>
              <a:rPr dirty="0" sz="1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1600" spc="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application,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 spc="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 spc="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password</a:t>
            </a:r>
            <a:r>
              <a:rPr dirty="0" sz="1600" spc="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authentication</a:t>
            </a:r>
            <a:r>
              <a:rPr dirty="0" sz="1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social</a:t>
            </a:r>
            <a:r>
              <a:rPr dirty="0" sz="16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sign-in.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2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Authentication</a:t>
            </a:r>
            <a:r>
              <a:rPr dirty="0" sz="1600" spc="2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 spc="2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2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 spc="2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2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integrate</a:t>
            </a:r>
            <a:r>
              <a:rPr dirty="0" sz="160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600" spc="2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authentication</a:t>
            </a:r>
            <a:r>
              <a:rPr dirty="0" sz="1600" spc="2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976" y="3855487"/>
            <a:ext cx="225762" cy="2320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627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627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9876" y="3892787"/>
            <a:ext cx="7861284" cy="97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600" spc="1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database:</a:t>
            </a:r>
            <a:r>
              <a:rPr dirty="0" sz="1600" spc="1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1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2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2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600" spc="1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600" spc="1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application,</a:t>
            </a:r>
            <a:r>
              <a:rPr dirty="0" sz="16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dirty="0" sz="16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rules,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configuring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listeners</a:t>
            </a:r>
            <a:r>
              <a:rPr dirty="0" sz="1600" spc="3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respond</a:t>
            </a:r>
            <a:r>
              <a:rPr dirty="0" sz="1600" spc="3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dirty="0" sz="1600" spc="3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4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data.</a:t>
            </a:r>
            <a:r>
              <a:rPr dirty="0" sz="1600" spc="3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 spc="3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3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 spc="4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3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Realtime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9876" y="4916915"/>
            <a:ext cx="7863862" cy="97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storage: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application,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 spc="6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600" spc="5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6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 spc="6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buckets,</a:t>
            </a:r>
            <a:r>
              <a:rPr dirty="0" sz="1600" spc="5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dirty="0" sz="1600" spc="5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 spc="6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controls,</a:t>
            </a:r>
            <a:r>
              <a:rPr dirty="0" sz="1600" spc="5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6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uploading</a:t>
            </a:r>
            <a:r>
              <a:rPr dirty="0" sz="1600" spc="6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downloading</a:t>
            </a:r>
            <a:r>
              <a:rPr dirty="0" sz="1600" spc="2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files.</a:t>
            </a:r>
            <a:r>
              <a:rPr dirty="0" sz="1600" spc="2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 spc="2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2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 spc="2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2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 spc="2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2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 spc="2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2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9876" y="5941043"/>
            <a:ext cx="7859090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1600" spc="5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5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5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5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5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600" spc="5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600" spc="5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5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 spc="5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 spc="5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projects</a:t>
            </a:r>
            <a:r>
              <a:rPr dirty="0" sz="1600" spc="5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 spc="5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1600" spc="2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1600" spc="2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2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centralized</a:t>
            </a:r>
            <a:r>
              <a:rPr dirty="0" sz="1600" spc="1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location</a:t>
            </a:r>
            <a:r>
              <a:rPr dirty="0" sz="1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2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configuring</a:t>
            </a:r>
            <a:r>
              <a:rPr dirty="0" sz="1600" spc="2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2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2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 spc="2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 spc="2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9903" y="495437"/>
            <a:ext cx="451278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S3-BUCKET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79931"/>
            <a:ext cx="225762" cy="1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5452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40" y="1117231"/>
            <a:ext cx="7821161" cy="899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Amazon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(AWS)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web-based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Amazon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popular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Amazon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(Simple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Service),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</a:p>
          <a:p>
            <a:pPr marL="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retrieve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anywhere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" y="2043824"/>
            <a:ext cx="7607100" cy="899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videos,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17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documents.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backup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archive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data,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secure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sharing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933115"/>
            <a:ext cx="225762" cy="310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377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377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372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377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40" y="2970415"/>
            <a:ext cx="7760899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examples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1540" y="3677551"/>
            <a:ext cx="7670067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Uploading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downloading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files: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upload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download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user-generated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content,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videos.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1540" y="4384687"/>
            <a:ext cx="7882731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Hosting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listing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deleting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540" y="5091823"/>
            <a:ext cx="7549974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permissions: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permissions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granting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groups.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1540" y="5798959"/>
            <a:ext cx="7887923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powerful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centralized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permissions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1168" y="459433"/>
            <a:ext cx="3289393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NODE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JS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98951"/>
            <a:ext cx="225762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40" y="1136251"/>
            <a:ext cx="7786085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open-source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server-side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runtime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built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Chrome's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V8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engine.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server-side,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enabling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purposes,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command-line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backend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23079"/>
            <a:ext cx="225762" cy="1052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435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40" y="2160379"/>
            <a:ext cx="7765605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(Node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Manager)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install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libraries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largest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world,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thousands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40" y="2940667"/>
            <a:ext cx="7789132" cy="97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refers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computer,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typically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refer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currently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running.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developer's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computer,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address,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typically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resolves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127.0.0.1.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927495"/>
            <a:ext cx="225762" cy="1540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819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1540" y="3964795"/>
            <a:ext cx="7818404" cy="1216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install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libraries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registry.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runtime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computer,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debug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deploying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environment.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540" y="5232763"/>
            <a:ext cx="7900303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Node.js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powerful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tools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applications,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localhost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convenient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process.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9689" y="677888"/>
            <a:ext cx="3550018" cy="1488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  <a:p>
            <a:pPr marL="248344" marR="0">
              <a:lnSpc>
                <a:spcPts val="3200"/>
              </a:lnSpc>
              <a:spcBef>
                <a:spcPts val="501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8523" y="677888"/>
            <a:ext cx="3147276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7926" y="677888"/>
            <a:ext cx="3812958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2173" y="677888"/>
            <a:ext cx="316028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0196" y="677888"/>
            <a:ext cx="496023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6314" y="614794"/>
            <a:ext cx="374367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1196979"/>
            <a:ext cx="1694580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OVERVIEW: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876" y="1585067"/>
            <a:ext cx="7863192" cy="2787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‘E-commerce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Website’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1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department</a:t>
            </a:r>
            <a:r>
              <a:rPr dirty="0" sz="1600" spc="1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strives</a:t>
            </a:r>
            <a:r>
              <a:rPr dirty="0" sz="1600" spc="1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600" spc="1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solutions</a:t>
            </a:r>
            <a:r>
              <a:rPr dirty="0" sz="1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600" spc="1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transfer</a:t>
            </a:r>
            <a:r>
              <a:rPr dirty="0" sz="16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6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way</a:t>
            </a:r>
            <a:r>
              <a:rPr dirty="0" sz="1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dirty="0"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human</a:t>
            </a:r>
            <a:r>
              <a:rPr dirty="0" sz="16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pressure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5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time.</a:t>
            </a:r>
            <a:r>
              <a:rPr dirty="0" sz="1600" spc="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16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collections,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initiatives,</a:t>
            </a:r>
            <a:r>
              <a:rPr dirty="0" sz="1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external</a:t>
            </a:r>
            <a:r>
              <a:rPr dirty="0" sz="16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partner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institution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projects,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 spc="1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600" spc="10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10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10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  <a:r>
              <a:rPr dirty="0" sz="1600" spc="10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0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digitization</a:t>
            </a:r>
            <a:r>
              <a:rPr dirty="0" sz="1600" spc="9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0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analog</a:t>
            </a:r>
            <a:r>
              <a:rPr dirty="0" sz="1600" spc="10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objects,</a:t>
            </a:r>
          </a:p>
          <a:p>
            <a:pPr marL="0" marR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600" spc="15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management,</a:t>
            </a:r>
            <a:r>
              <a:rPr dirty="0" sz="1600" spc="15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 spc="2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preservation,</a:t>
            </a:r>
            <a:r>
              <a:rPr dirty="0" sz="1600" spc="9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9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discovery</a:t>
            </a:r>
            <a:r>
              <a:rPr dirty="0" sz="1600" spc="15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9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 spc="2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9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</a:p>
          <a:p>
            <a:pPr marL="0" marR="0">
              <a:lnSpc>
                <a:spcPts val="15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collections.</a:t>
            </a:r>
            <a:r>
              <a:rPr dirty="0" sz="1600" spc="2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“Shop</a:t>
            </a:r>
            <a:r>
              <a:rPr dirty="0" sz="1600" spc="8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600" spc="7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System”</a:t>
            </a:r>
            <a:r>
              <a:rPr dirty="0" sz="1600" spc="13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8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2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2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600" spc="1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written</a:t>
            </a:r>
            <a:r>
              <a:rPr dirty="0" sz="1600" spc="1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20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600" spc="2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systems,</a:t>
            </a:r>
            <a:r>
              <a:rPr dirty="0"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designed</a:t>
            </a:r>
            <a:r>
              <a:rPr dirty="0" sz="1600" spc="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600" spc="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 spc="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maintain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organize</a:t>
            </a:r>
            <a:r>
              <a:rPr dirty="0"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virtually.</a:t>
            </a:r>
            <a:r>
              <a:rPr dirty="0" sz="1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5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600" spc="4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5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 spc="4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3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600" spc="4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beginners</a:t>
            </a:r>
            <a:r>
              <a:rPr dirty="0" sz="1600" spc="3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1600" spc="3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users.</a:t>
            </a:r>
            <a:r>
              <a:rPr dirty="0" sz="1600" spc="3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 spc="4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1600" spc="3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familiar</a:t>
            </a:r>
            <a:r>
              <a:rPr dirty="0" sz="1600" spc="3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well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thought-</a:t>
            </a:r>
          </a:p>
          <a:p>
            <a:pPr marL="0" marR="0">
              <a:lnSpc>
                <a:spcPts val="15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out,</a:t>
            </a:r>
            <a:r>
              <a:rPr dirty="0" sz="1600" spc="9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9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attractive</a:t>
            </a:r>
            <a:r>
              <a:rPr dirty="0" sz="1600" spc="8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 spc="9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interface,</a:t>
            </a:r>
            <a:r>
              <a:rPr dirty="0" sz="1600" spc="9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combined</a:t>
            </a:r>
            <a:r>
              <a:rPr dirty="0" sz="1600" spc="9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 spc="9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strong</a:t>
            </a:r>
            <a:r>
              <a:rPr dirty="0" sz="1600" spc="9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searching</a:t>
            </a:r>
            <a:r>
              <a:rPr dirty="0" sz="1600" spc="9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Insertion</a:t>
            </a:r>
            <a:r>
              <a:rPr dirty="0" sz="1600" spc="9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  <a:r>
              <a:rPr dirty="0" sz="1600" spc="1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capabilities.</a:t>
            </a:r>
            <a:r>
              <a:rPr dirty="0" sz="1600" spc="5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600" spc="6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1600" spc="5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facility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6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helps</a:t>
            </a:r>
            <a:r>
              <a:rPr dirty="0" sz="1600" spc="5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1600" spc="5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1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idea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5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 spc="5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 spc="5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items</a:t>
            </a:r>
            <a:r>
              <a:rPr dirty="0" sz="1600" spc="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brought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members,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 spc="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possible</a:t>
            </a:r>
            <a:r>
              <a:rPr dirty="0" sz="1600" spc="1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</a:p>
          <a:p>
            <a:pPr marL="0" marR="0">
              <a:lnSpc>
                <a:spcPts val="15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easily.</a:t>
            </a:r>
            <a:r>
              <a:rPr dirty="0" sz="16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‘Ecommerce</a:t>
            </a:r>
            <a:r>
              <a:rPr dirty="0" sz="16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application’</a:t>
            </a:r>
            <a:r>
              <a:rPr dirty="0" sz="1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600" spc="9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department</a:t>
            </a:r>
            <a:r>
              <a:rPr dirty="0" sz="1600" spc="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strives</a:t>
            </a:r>
            <a:r>
              <a:rPr dirty="0" sz="1600" spc="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</a:p>
          <a:p>
            <a:pPr marL="0" marR="0">
              <a:lnSpc>
                <a:spcPts val="15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solutions</a:t>
            </a:r>
            <a:r>
              <a:rPr dirty="0"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transfer</a:t>
            </a:r>
            <a:r>
              <a:rPr dirty="0" sz="16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600" spc="-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way</a:t>
            </a:r>
            <a:r>
              <a:rPr dirty="0" sz="16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</a:p>
          <a:p>
            <a:pPr marL="0" marR="0">
              <a:lnSpc>
                <a:spcPts val="15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human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pressure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4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4753995"/>
            <a:ext cx="1534560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PURPOSE: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876" y="5091852"/>
            <a:ext cx="7863499" cy="10215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16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handle</a:t>
            </a:r>
            <a:r>
              <a:rPr dirty="0" sz="1600" spc="1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600" spc="1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7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1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regarding</a:t>
            </a:r>
            <a:r>
              <a:rPr dirty="0" sz="1600" spc="1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  <a:r>
              <a:rPr dirty="0" sz="1600" spc="1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spc="1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manages</a:t>
            </a:r>
            <a:r>
              <a:rPr dirty="0" sz="1600" spc="2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resources</a:t>
            </a:r>
            <a:r>
              <a:rPr dirty="0" sz="1600" spc="2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 spc="2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600" spc="2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managed</a:t>
            </a:r>
            <a:r>
              <a:rPr dirty="0" sz="1600" spc="20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2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handled</a:t>
            </a:r>
            <a:r>
              <a:rPr dirty="0" sz="1600" spc="2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2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manpower</a:t>
            </a:r>
            <a:r>
              <a:rPr dirty="0" sz="1600" spc="2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previously.</a:t>
            </a:r>
            <a:r>
              <a:rPr dirty="0" sz="1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</a:p>
          <a:p>
            <a:pPr marL="0" marR="0">
              <a:lnSpc>
                <a:spcPts val="15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purpose</a:t>
            </a:r>
            <a:r>
              <a:rPr dirty="0" sz="1600" spc="2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2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1600" spc="2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2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8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integrate</a:t>
            </a:r>
            <a:r>
              <a:rPr dirty="0" sz="1600" spc="7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distinct</a:t>
            </a:r>
            <a:r>
              <a:rPr dirty="0" sz="1600" spc="8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sections</a:t>
            </a:r>
            <a:r>
              <a:rPr dirty="0" sz="1600" spc="8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8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8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88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600" spc="8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consistent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manner</a:t>
            </a:r>
            <a:r>
              <a:rPr dirty="0" sz="1600" spc="7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600" spc="7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7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complex</a:t>
            </a:r>
            <a:r>
              <a:rPr dirty="0" sz="1600" spc="7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functions</a:t>
            </a:r>
            <a:r>
              <a:rPr dirty="0" sz="1600" spc="7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7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2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handled</a:t>
            </a:r>
            <a:r>
              <a:rPr dirty="0" sz="1600" spc="19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smoothly.</a:t>
            </a:r>
            <a:r>
              <a:rPr dirty="0" sz="1600" spc="1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1600" spc="20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aims</a:t>
            </a:r>
            <a:r>
              <a:rPr dirty="0" sz="1600" spc="20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 spc="1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matters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manipulation.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046" y="614794"/>
            <a:ext cx="339695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SIGN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8704" y="614794"/>
            <a:ext cx="297226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77802" y="614794"/>
            <a:ext cx="298287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HOME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2366" y="614794"/>
            <a:ext cx="337795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8849" y="614794"/>
            <a:ext cx="335895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FOOTER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23827" y="614794"/>
            <a:ext cx="308905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2057" y="614794"/>
            <a:ext cx="431544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33351" y="614794"/>
            <a:ext cx="646699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ADDPRODUCT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EMPTY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0797" y="614794"/>
            <a:ext cx="463144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128" y="614794"/>
            <a:ext cx="618491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34307" y="504352"/>
            <a:ext cx="305635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FLOWCHART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7108" y="614794"/>
            <a:ext cx="373838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20218" y="614794"/>
            <a:ext cx="305721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EMPTY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468" y="614794"/>
            <a:ext cx="271074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1332" y="614794"/>
            <a:ext cx="538851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CART-CHECKOUT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4008" y="614794"/>
            <a:ext cx="328780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3983" y="614794"/>
            <a:ext cx="622063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SENT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MAIL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38462" y="614794"/>
            <a:ext cx="306614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0345" y="614794"/>
            <a:ext cx="467643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CONTEXT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9669" y="453966"/>
            <a:ext cx="284857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SYSTEM-DESIGN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40" y="952619"/>
            <a:ext cx="7858348" cy="1216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divided</a:t>
            </a:r>
            <a:r>
              <a:rPr dirty="0" sz="16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parts</a:t>
            </a:r>
            <a:r>
              <a:rPr dirty="0" sz="160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 spc="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Sign-Up</a:t>
            </a:r>
            <a:r>
              <a:rPr dirty="0" sz="1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1600" spc="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 spc="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Home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2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 spc="2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2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Men's</a:t>
            </a:r>
            <a:r>
              <a:rPr dirty="0" sz="16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Accessories,</a:t>
            </a:r>
            <a:r>
              <a:rPr dirty="0" sz="1600" spc="2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  <a:r>
              <a:rPr dirty="0" sz="1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Wish</a:t>
            </a:r>
            <a:r>
              <a:rPr dirty="0" sz="1600" spc="2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600" spc="2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  <a:r>
              <a:rPr dirty="0" sz="1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Received</a:t>
            </a:r>
            <a:r>
              <a:rPr dirty="0" sz="1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Page.</a:t>
            </a:r>
            <a:r>
              <a:rPr dirty="0" sz="16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Viewing</a:t>
            </a:r>
            <a:r>
              <a:rPr dirty="0"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side</a:t>
            </a:r>
            <a:r>
              <a:rPr dirty="0"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6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represent</a:t>
            </a:r>
            <a:r>
              <a:rPr dirty="0" sz="16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600" spc="3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User,</a:t>
            </a:r>
            <a:r>
              <a:rPr dirty="0" sz="16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Seller,</a:t>
            </a:r>
            <a:r>
              <a:rPr dirty="0" sz="16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 spc="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Added</a:t>
            </a:r>
            <a:r>
              <a:rPr dirty="0" sz="1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 spc="3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Showing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1416" y="2599758"/>
            <a:ext cx="4094672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CHARACTERISTICS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40" y="3299274"/>
            <a:ext cx="1171086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ADMIN: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5840" y="3683627"/>
            <a:ext cx="7748580" cy="146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63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administrator</a:t>
            </a:r>
            <a:r>
              <a:rPr dirty="0" sz="16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rights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system.</a:t>
            </a:r>
            <a:r>
              <a:rPr dirty="0" sz="1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1600" spc="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dirty="0" sz="1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rights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6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1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details,</a:t>
            </a:r>
            <a:r>
              <a:rPr dirty="0" sz="1600" spc="1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modify</a:t>
            </a:r>
            <a:r>
              <a:rPr dirty="0" sz="16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those</a:t>
            </a:r>
            <a:r>
              <a:rPr dirty="0" sz="1600" spc="1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details.</a:t>
            </a:r>
            <a:r>
              <a:rPr dirty="0" sz="1600" spc="1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1600" spc="1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 spc="1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category.</a:t>
            </a:r>
            <a:r>
              <a:rPr dirty="0" sz="1600" spc="-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600" spc="-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quantity</a:t>
            </a:r>
            <a:r>
              <a:rPr dirty="0" sz="1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reasonable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price.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</a:t>
            </a:r>
            <a:r>
              <a:rPr dirty="0" sz="1600" spc="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discount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occasion.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Admin</a:t>
            </a:r>
            <a:r>
              <a:rPr dirty="0" sz="16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member.</a:t>
            </a:r>
            <a:r>
              <a:rPr dirty="0" sz="1600" spc="-1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admin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6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power</a:t>
            </a:r>
            <a:r>
              <a:rPr dirty="0" sz="160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generate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scratch</a:t>
            </a:r>
            <a:r>
              <a:rPr dirty="0" sz="1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card</a:t>
            </a:r>
            <a:r>
              <a:rPr dirty="0"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recharge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6940" y="568266"/>
            <a:ext cx="207032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40" y="952619"/>
            <a:ext cx="7866471" cy="1216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6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1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 spc="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log</a:t>
            </a:r>
            <a:r>
              <a:rPr dirty="0" sz="160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600" spc="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his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 spc="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password.</a:t>
            </a:r>
            <a:r>
              <a:rPr dirty="0" sz="1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600" spc="1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4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600" spc="1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according</a:t>
            </a:r>
            <a:r>
              <a:rPr dirty="0" sz="1600" spc="1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 spc="1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own</a:t>
            </a:r>
            <a:r>
              <a:rPr dirty="0" sz="1600" spc="1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1600" spc="1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14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Seller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600" spc="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easily.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 spc="1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selecting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home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easily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6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Wishlist</a:t>
            </a:r>
            <a:r>
              <a:rPr dirty="0"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16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go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Cart</a:t>
            </a:r>
            <a:r>
              <a:rPr dirty="0" sz="1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order.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6604" y="2892366"/>
            <a:ext cx="340579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" y="3829930"/>
            <a:ext cx="7860851" cy="97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dirty="0" sz="1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Shop</a:t>
            </a:r>
            <a:r>
              <a:rPr dirty="0" sz="1600" spc="10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60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System.</a:t>
            </a:r>
            <a:r>
              <a:rPr dirty="0" sz="1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 spc="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600" spc="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 spc="1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members,</a:t>
            </a:r>
            <a:r>
              <a:rPr dirty="0" sz="160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 spc="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product’s,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buy</a:t>
            </a:r>
            <a:r>
              <a:rPr dirty="0" sz="1600" spc="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product’s,</a:t>
            </a:r>
            <a:r>
              <a:rPr dirty="0"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600" spc="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placed</a:t>
            </a:r>
            <a:r>
              <a:rPr dirty="0" sz="1600" spc="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 spc="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1600" spc="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 spc="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‘Order</a:t>
            </a:r>
            <a:r>
              <a:rPr dirty="0" sz="1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Received</a:t>
            </a:r>
            <a:r>
              <a:rPr dirty="0" sz="1600" spc="1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Dialogue</a:t>
            </a:r>
            <a:r>
              <a:rPr dirty="0" sz="1600" spc="1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Box</a:t>
            </a:r>
            <a:r>
              <a:rPr dirty="0" sz="1600" spc="1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1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Email’</a:t>
            </a:r>
            <a:r>
              <a:rPr dirty="0" sz="1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1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quick</a:t>
            </a:r>
            <a:r>
              <a:rPr dirty="0" sz="1600" spc="1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time.</a:t>
            </a:r>
            <a:r>
              <a:rPr dirty="0" sz="1600" spc="1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 spc="1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</a:p>
          <a:p>
            <a:pPr marL="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advantages: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0412" y="4854059"/>
            <a:ext cx="2600748" cy="826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friendly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Look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677888"/>
            <a:ext cx="7858007" cy="1488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6872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</a:p>
          <a:p>
            <a:pPr marL="0" marR="0">
              <a:lnSpc>
                <a:spcPts val="3200"/>
              </a:lnSpc>
              <a:spcBef>
                <a:spcPts val="501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Required: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3721" y="2220163"/>
            <a:ext cx="2666503" cy="5339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Processor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2GB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3721" y="2805379"/>
            <a:ext cx="3064775" cy="8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Hard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50GB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Keyboard,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Mouse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062374"/>
            <a:ext cx="3340437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Required: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10028" y="4561027"/>
            <a:ext cx="4893778" cy="1119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spc="108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Linux,</a:t>
            </a:r>
            <a:r>
              <a:rPr dirty="0" sz="1600" spc="3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Mac,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Above</a:t>
            </a:r>
          </a:p>
          <a:p>
            <a:pPr marL="0" marR="0">
              <a:lnSpc>
                <a:spcPts val="1600"/>
              </a:lnSpc>
              <a:spcBef>
                <a:spcPts val="703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Frontend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HTML,CSS,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Bootstrap,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Backend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</a:p>
          <a:p>
            <a:pPr marL="0" marR="0">
              <a:lnSpc>
                <a:spcPts val="1600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  <a:r>
              <a:rPr dirty="0" sz="1600" spc="108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Js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0961" y="677888"/>
            <a:ext cx="5671435" cy="1488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TOOLS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</a:p>
          <a:p>
            <a:pPr marL="2208311" marR="0">
              <a:lnSpc>
                <a:spcPts val="3200"/>
              </a:lnSpc>
              <a:spcBef>
                <a:spcPts val="501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2237875"/>
            <a:ext cx="1464324" cy="1098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</a:p>
          <a:p>
            <a:pPr marL="0" marR="0">
              <a:lnSpc>
                <a:spcPts val="3630"/>
              </a:lnSpc>
              <a:spcBef>
                <a:spcPts val="865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408307"/>
            <a:ext cx="2457929" cy="513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993522"/>
            <a:ext cx="5056044" cy="168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FIREBASE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</a:p>
          <a:p>
            <a:pPr marL="0" marR="0">
              <a:lnSpc>
                <a:spcPts val="3630"/>
              </a:lnSpc>
              <a:spcBef>
                <a:spcPts val="865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S3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BUCKET</a:t>
            </a:r>
          </a:p>
          <a:p>
            <a:pPr marL="0" marR="0">
              <a:lnSpc>
                <a:spcPts val="3630"/>
              </a:lnSpc>
              <a:spcBef>
                <a:spcPts val="865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  <a:r>
              <a:rPr dirty="0" sz="3250" spc="7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NODEJS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NPM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LOCALHOST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0964" y="677888"/>
            <a:ext cx="6887114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[HYPERTEXT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MARKUP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LANGUAGE]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6415"/>
            <a:ext cx="225762" cy="1832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435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  <a:p>
            <a:pPr marL="0" marR="0">
              <a:lnSpc>
                <a:spcPts val="1843"/>
              </a:lnSpc>
              <a:spcBef>
                <a:spcPts val="430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DSJDGF+ArialMT"/>
                <a:cs typeface="DSJDG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40" y="1683715"/>
            <a:ext cx="7716136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(Hypertext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Markup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markup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displayed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consists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" y="2464003"/>
            <a:ext cx="7638562" cy="72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headings,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paragraphs,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lists,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links.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videos,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media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interact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40" y="3244291"/>
            <a:ext cx="7695186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addition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newsletters,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forums,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digital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communication.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Because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standardized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language,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compatible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wide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range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browsers.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2023-03-09T04:28:52-06:00</dcterms:modified>
</cp:coreProperties>
</file>