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0" name="Google Shape;40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5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5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5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5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5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3" name="Google Shape;23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1248122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32892" y="1494064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5867400" y="570025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1258208" y="394078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Data Analysis using Excel</a:t>
            </a:r>
            <a:r>
              <a:rPr lang="en-IN" b="1" i="0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IN" b="1" i="0" dirty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dirty="0"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 dirty="0"/>
          </a:p>
        </p:txBody>
      </p:sp>
      <p:cxnSp>
        <p:nvCxnSpPr>
          <p:cNvPr id="66" name="Google Shape;66;p1"/>
          <p:cNvCxnSpPr/>
          <p:nvPr/>
        </p:nvCxnSpPr>
        <p:spPr>
          <a:xfrm>
            <a:off x="5867400" y="3810000"/>
            <a:ext cx="914400" cy="914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" name="Google Shape;67;p1"/>
          <p:cNvSpPr txBox="1"/>
          <p:nvPr/>
        </p:nvSpPr>
        <p:spPr>
          <a:xfrm>
            <a:off x="1390896" y="3739763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NAME: KAILASH.G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NO: 312219694(unm1719223334)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DEPARTMENT: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BCOM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ACCOUNTING AND FINANCE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COLLEGE: PERI COLLEGE OF ARTS &amp; SCIENCE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 txBox="1">
            <a:spLocks noGrp="1"/>
          </p:cNvSpPr>
          <p:nvPr>
            <p:ph type="title"/>
          </p:nvPr>
        </p:nvSpPr>
        <p:spPr>
          <a:xfrm>
            <a:off x="228600" y="1676400"/>
            <a:ext cx="10681335" cy="923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  1. DATA MINNING :</a:t>
            </a:r>
            <a:br>
              <a:rPr lang="en-IN" sz="2800" dirty="0"/>
            </a:br>
            <a:r>
              <a:rPr lang="en-IN" sz="2800" dirty="0"/>
              <a:t>                              THERE IS SO MANY DATA TO WE CAN SCROLL ON SO FIRST GO THROUGH AND GRASP THE CONTENT IT TO FURTHER PROCESS.</a:t>
            </a:r>
            <a:br>
              <a:rPr lang="en-IN" sz="2800" dirty="0"/>
            </a:br>
            <a:r>
              <a:rPr lang="en-IN" sz="2800" dirty="0"/>
              <a:t>   </a:t>
            </a:r>
            <a:br>
              <a:rPr lang="en-IN" sz="2800" dirty="0"/>
            </a:br>
            <a:r>
              <a:rPr lang="en-IN" sz="2800" dirty="0"/>
              <a:t>  2 . FINDING DUPLICATE :</a:t>
            </a:r>
            <a:br>
              <a:rPr lang="en-IN" sz="2800" dirty="0"/>
            </a:br>
            <a:r>
              <a:rPr lang="en-IN" sz="2800" dirty="0"/>
              <a:t>                                        IT IS THE MOST PRIMARY AND</a:t>
            </a:r>
            <a:br>
              <a:rPr lang="en-IN" sz="2800" dirty="0"/>
            </a:br>
            <a:r>
              <a:rPr lang="en-IN" sz="2800" dirty="0"/>
              <a:t>NECESSARY PROCESS FOR VALIDATION.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  3 .  FILTERATION :</a:t>
            </a:r>
            <a:br>
              <a:rPr lang="en-IN" sz="2800" dirty="0"/>
            </a:br>
            <a:r>
              <a:rPr lang="en-IN" sz="2800" dirty="0"/>
              <a:t>                              WE ALTERDED AND FILTERED DATA</a:t>
            </a:r>
            <a:br>
              <a:rPr lang="en-IN" sz="2800" dirty="0"/>
            </a:br>
            <a:r>
              <a:rPr lang="en-IN" sz="2800" dirty="0"/>
              <a:t> FOR PRECISNESS AND ACCURACY.</a:t>
            </a: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                       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                                                    </a:t>
            </a:r>
            <a:endParaRPr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>
            <a:spLocks noGrp="1"/>
          </p:cNvSpPr>
          <p:nvPr>
            <p:ph type="title"/>
          </p:nvPr>
        </p:nvSpPr>
        <p:spPr>
          <a:xfrm>
            <a:off x="304800" y="1059120"/>
            <a:ext cx="9220200" cy="560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   4. DATA CORRECTION :</a:t>
            </a:r>
            <a:br>
              <a:rPr lang="en-IN" sz="2800" dirty="0"/>
            </a:br>
            <a:r>
              <a:rPr lang="en-IN" sz="2800" dirty="0"/>
              <a:t>                                      A MAIN FUNCTION FOR AN ACCURATE RESULT IN ANAYSIS.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   5. DATA TUBULATION :</a:t>
            </a:r>
            <a:br>
              <a:rPr lang="en-IN" sz="2800" dirty="0"/>
            </a:br>
            <a:r>
              <a:rPr lang="en-IN" sz="2800" dirty="0"/>
              <a:t>                                       TABLED THEM IN AN ORDER </a:t>
            </a:r>
            <a:br>
              <a:rPr lang="en-IN" sz="2800" dirty="0"/>
            </a:br>
            <a:r>
              <a:rPr lang="en-IN" sz="2800" dirty="0"/>
              <a:t>FOR EASY ACCESS AND FOR VISUVALIZATION.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 6. PIVOT TABLE  :</a:t>
            </a:r>
            <a:br>
              <a:rPr lang="en-IN" sz="2800" dirty="0"/>
            </a:br>
            <a:r>
              <a:rPr lang="en-IN" sz="2800" dirty="0"/>
              <a:t>                           USED PIVOT TABLE FOR SORTATON FOR ANALYSATION OF DATA.</a:t>
            </a:r>
            <a:br>
              <a:rPr lang="en-IN" sz="2800" dirty="0"/>
            </a:br>
            <a:br>
              <a:rPr lang="en-IN" sz="2800" dirty="0"/>
            </a:br>
            <a:endParaRPr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>
            <a:spLocks noGrp="1"/>
          </p:cNvSpPr>
          <p:nvPr>
            <p:ph type="title"/>
          </p:nvPr>
        </p:nvSpPr>
        <p:spPr>
          <a:xfrm>
            <a:off x="609600" y="628233"/>
            <a:ext cx="8617268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7. GRAPHS :</a:t>
            </a:r>
            <a:br>
              <a:rPr lang="en-IN" sz="2800" dirty="0"/>
            </a:br>
            <a:r>
              <a:rPr lang="en-IN" sz="2800" dirty="0"/>
              <a:t>                 USED GRAPH FOR PICTORIAL REPRESENTATION OF DATA FOR CLEAR AND DETAILED ANYSIS.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8.  MANAGING ALL :</a:t>
            </a:r>
            <a:br>
              <a:rPr lang="en-IN" sz="2800" dirty="0"/>
            </a:br>
            <a:r>
              <a:rPr lang="en-IN" sz="2800" dirty="0"/>
              <a:t>                              MANAGED AND REPLACED IN ORDER TO VIEW AND TO GRASP THE CONTENT EASLIY.</a:t>
            </a:r>
            <a:endParaRPr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RESULTS :</a:t>
            </a:r>
            <a:endParaRPr dirty="0"/>
          </a:p>
        </p:txBody>
      </p:sp>
      <p:pic>
        <p:nvPicPr>
          <p:cNvPr id="211" name="Google Shape;21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325" y="1218212"/>
            <a:ext cx="7239476" cy="44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7201" y="1296034"/>
            <a:ext cx="3892398" cy="2303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7201" y="3752374"/>
            <a:ext cx="3791303" cy="29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 :</a:t>
            </a:r>
            <a:endParaRPr dirty="0"/>
          </a:p>
        </p:txBody>
      </p:sp>
      <p:sp>
        <p:nvSpPr>
          <p:cNvPr id="219" name="Google Shape;219;p14"/>
          <p:cNvSpPr txBox="1"/>
          <p:nvPr/>
        </p:nvSpPr>
        <p:spPr>
          <a:xfrm rot="1520" flipH="1">
            <a:off x="4228275" y="3691332"/>
            <a:ext cx="6105301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SOLED DISHES BY QUANTITY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220" name="Google Shape;220;p14"/>
          <p:cNvSpPr txBox="1"/>
          <p:nvPr/>
        </p:nvSpPr>
        <p:spPr>
          <a:xfrm>
            <a:off x="3836341" y="1913934"/>
            <a:ext cx="6105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TOTAL SALES DONE BY MANAGERS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221" name="Google Shape;221;p14"/>
          <p:cNvSpPr txBox="1"/>
          <p:nvPr/>
        </p:nvSpPr>
        <p:spPr>
          <a:xfrm>
            <a:off x="3943425" y="5468725"/>
            <a:ext cx="6675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PROFIT ERANED BY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3825"/>
            <a:ext cx="3352800" cy="1289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95775"/>
            <a:ext cx="3638626" cy="16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825" y="5144723"/>
            <a:ext cx="3352800" cy="1149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3" name="Google Shape;73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4" name="Google Shape;74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756151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 dirty="0"/>
              <a:t>ANALYSIS TITLE</a:t>
            </a:r>
            <a:endParaRPr sz="4250" dirty="0"/>
          </a:p>
        </p:txBody>
      </p:sp>
      <p:grpSp>
        <p:nvGrpSpPr>
          <p:cNvPr id="88" name="Google Shape;88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9" name="Google Shape;89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 dirty="0"/>
          </a:p>
        </p:txBody>
      </p:sp>
      <p:sp>
        <p:nvSpPr>
          <p:cNvPr id="92" name="Google Shape;92;p2"/>
          <p:cNvSpPr txBox="1"/>
          <p:nvPr/>
        </p:nvSpPr>
        <p:spPr>
          <a:xfrm>
            <a:off x="647039" y="2539003"/>
            <a:ext cx="8593200" cy="14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Analysis On SK FASTFOOD using Excel</a:t>
            </a:r>
            <a:endParaRPr sz="2800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9" name="Google Shape;99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4" name="Google Shape;114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AGENDA</a:t>
            </a:r>
            <a:endParaRPr dirty="0"/>
          </a:p>
        </p:txBody>
      </p:sp>
      <p:sp>
        <p:nvSpPr>
          <p:cNvPr id="117" name="Google Shape;117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 dirty="0"/>
          </a:p>
        </p:txBody>
      </p:sp>
      <p:sp>
        <p:nvSpPr>
          <p:cNvPr id="118" name="Google Shape;118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IN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4"/>
          <p:cNvGrpSpPr/>
          <p:nvPr/>
        </p:nvGrpSpPr>
        <p:grpSpPr>
          <a:xfrm>
            <a:off x="8674417" y="2620252"/>
            <a:ext cx="2762250" cy="3257550"/>
            <a:chOff x="7991475" y="2933700"/>
            <a:chExt cx="2762250" cy="3257550"/>
          </a:xfrm>
        </p:grpSpPr>
        <p:sp>
          <p:nvSpPr>
            <p:cNvPr id="124" name="Google Shape;124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/>
          <p:nvPr/>
        </p:nvSpPr>
        <p:spPr>
          <a:xfrm>
            <a:off x="9255369" y="14058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xfrm>
            <a:off x="643948" y="60952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 dirty="0"/>
              <a:t>PROBLEM	STATEMENT</a:t>
            </a:r>
            <a:endParaRPr sz="4250" dirty="0"/>
          </a:p>
        </p:txBody>
      </p:sp>
      <p:sp>
        <p:nvSpPr>
          <p:cNvPr id="129" name="Google Shape;129;p4"/>
          <p:cNvSpPr txBox="1">
            <a:spLocks noGrp="1"/>
          </p:cNvSpPr>
          <p:nvPr>
            <p:ph type="body" idx="1"/>
          </p:nvPr>
        </p:nvSpPr>
        <p:spPr>
          <a:xfrm>
            <a:off x="152400" y="2241045"/>
            <a:ext cx="10972800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/>
              <a:t>DUE TO HEAVY SALES THEY ARE UNABLE TO TRACK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IN" sz="2800" b="1" dirty="0"/>
              <a:t>WHICH MANAGER DID MOST SALE ?</a:t>
            </a:r>
            <a:endParaRPr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IN" sz="2800" b="1" dirty="0"/>
              <a:t>WHICH FOOD TIME HAD MOST NUMBER OF SALES ?</a:t>
            </a:r>
            <a:endParaRPr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IN" sz="2800" b="1" dirty="0"/>
              <a:t>BY WHICHFOOD CATEGORY THEY EARNED MORE ?</a:t>
            </a:r>
            <a:endParaRPr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IN" sz="2800" b="1" dirty="0"/>
              <a:t>HOW MUCH REVENUE GENERATED ?</a:t>
            </a:r>
            <a:endParaRPr sz="2800" b="1" dirty="0"/>
          </a:p>
        </p:txBody>
      </p:sp>
      <p:sp>
        <p:nvSpPr>
          <p:cNvPr id="130" name="Google Shape;130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 dirty="0"/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7" name="Google Shape;137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9" name="Google Shape;139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/>
          <p:nvPr/>
        </p:nvSpPr>
        <p:spPr>
          <a:xfrm>
            <a:off x="9039225" y="1010090"/>
            <a:ext cx="314325" cy="26670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429317" y="781050"/>
            <a:ext cx="1068133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 dirty="0"/>
              <a:t>ANALYSIS	OVERVIEW</a:t>
            </a:r>
            <a:endParaRPr sz="4250" dirty="0"/>
          </a:p>
        </p:txBody>
      </p:sp>
      <p:sp>
        <p:nvSpPr>
          <p:cNvPr id="142" name="Google Shape;142;p5"/>
          <p:cNvSpPr txBox="1">
            <a:spLocks noGrp="1"/>
          </p:cNvSpPr>
          <p:nvPr>
            <p:ph type="body" idx="1"/>
          </p:nvPr>
        </p:nvSpPr>
        <p:spPr>
          <a:xfrm>
            <a:off x="426972" y="2197893"/>
            <a:ext cx="8612253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THERE IS BRIEF ANLAYSIS OF HOW SALES HAPPENIG ,BY WHOM IT’S BEEN HAPPING,WHICH TIME,FOOD PRODUCT AND HOW IT’S BEING REGULATED AND THEIR MOST GENERAL POSTION ON IT.</a:t>
            </a:r>
            <a:endParaRPr sz="3200" dirty="0"/>
          </a:p>
        </p:txBody>
      </p:sp>
      <p:sp>
        <p:nvSpPr>
          <p:cNvPr id="143" name="Google Shape;143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 dirty="0"/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8153400" y="125878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672083" y="781050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WHO ARE THE END USERS?</a:t>
            </a:r>
            <a:endParaRPr sz="3200" dirty="0"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33400" y="2021645"/>
            <a:ext cx="861060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THE END USERS ARE ABSOULTLEY THE BUSINESS OWNER , HENCE THE DATA HERE GENERATED IS RELATED TO THE FINANCIAL POSTION AND THE MONETRY STATUS OF THE BUSINESS AND THEIR ANALYSIS TOO.</a:t>
            </a:r>
            <a:endParaRPr sz="3600" dirty="0"/>
          </a:p>
        </p:txBody>
      </p:sp>
      <p:sp>
        <p:nvSpPr>
          <p:cNvPr id="154" name="Google Shape;154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 dirty="0"/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9150814" y="152932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OUR SOLUTION AND ITS VALUE PROPOSITION</a:t>
            </a:r>
            <a:endParaRPr dirty="0"/>
          </a:p>
        </p:txBody>
      </p:sp>
      <p:sp>
        <p:nvSpPr>
          <p:cNvPr id="165" name="Google Shape;165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 dirty="0"/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 txBox="1">
            <a:spLocks noGrp="1"/>
          </p:cNvSpPr>
          <p:nvPr>
            <p:ph type="body" idx="1"/>
          </p:nvPr>
        </p:nvSpPr>
        <p:spPr>
          <a:xfrm>
            <a:off x="2929596" y="2143561"/>
            <a:ext cx="6423954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 dirty="0"/>
              <a:t>WE HAD REVIWED THEIR DATA INCH BY INCH.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 dirty="0"/>
              <a:t>PERCISELY ORDED THEM INTO THE FORMAT.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 dirty="0"/>
              <a:t>CLEARLY ANALYSIED THEM.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 dirty="0"/>
              <a:t>ORDERED THEM IN A PRORPER MANNER WITH ALONG ANS AMONGST DESCRIPTIONS.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 dirty="0"/>
              <a:t>VALUED THEIR THE POSTION AND THEIR STATUS IN THEIR BUSINESS.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 dirty="0"/>
              <a:t>FUULY ANLAYSIED THEIR GIVEN DATA AND VISUALIZING IN A  PRESENTABLE MANNER.</a:t>
            </a: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Dataset Description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92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IN" dirty="0"/>
              <a:t> </a:t>
            </a:r>
            <a:r>
              <a:rPr lang="en-IN" sz="3200" dirty="0"/>
              <a:t>ORDER ID</a:t>
            </a: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 dirty="0"/>
              <a:t>DATE</a:t>
            </a: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 dirty="0"/>
              <a:t>ITEM NAME</a:t>
            </a: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 dirty="0"/>
              <a:t>ITEM TYPE</a:t>
            </a: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 dirty="0"/>
              <a:t>PRICE</a:t>
            </a: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 dirty="0"/>
              <a:t>QUANTITY</a:t>
            </a: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 dirty="0"/>
              <a:t>AMOUNT</a:t>
            </a: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 dirty="0"/>
              <a:t>TRANSACTION BY</a:t>
            </a: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 dirty="0"/>
              <a:t>MANAGER</a:t>
            </a: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 dirty="0"/>
              <a:t>TIME OF SALES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 dirty="0"/>
              <a:t>THE "WOW" IN OUR SOLUTION</a:t>
            </a:r>
            <a:endParaRPr sz="4250" dirty="0"/>
          </a:p>
        </p:txBody>
      </p:sp>
      <p:sp>
        <p:nvSpPr>
          <p:cNvPr id="184" name="Google Shape;184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2743200" y="2354703"/>
            <a:ext cx="8534018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USED ,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SUMMARIZED THEM.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PIVOT TABLE FOR VALUES.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GRAPHS LIKE PIECHART,LINE AND BAR.</a:t>
            </a:r>
            <a:endParaRPr dirty="0"/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