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226" d="100"/>
          <a:sy n="226" d="100"/>
        </p:scale>
        <p:origin x="3858" y="3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6E99-A14B-4E1C-B743-8485A2AD79D4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C7B-4A64-417D-BF7E-11AFABB20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0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6E99-A14B-4E1C-B743-8485A2AD79D4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C7B-4A64-417D-BF7E-11AFABB20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2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6E99-A14B-4E1C-B743-8485A2AD79D4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C7B-4A64-417D-BF7E-11AFABB20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5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6E99-A14B-4E1C-B743-8485A2AD79D4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C7B-4A64-417D-BF7E-11AFABB20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6E99-A14B-4E1C-B743-8485A2AD79D4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C7B-4A64-417D-BF7E-11AFABB20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3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6E99-A14B-4E1C-B743-8485A2AD79D4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C7B-4A64-417D-BF7E-11AFABB20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6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6E99-A14B-4E1C-B743-8485A2AD79D4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C7B-4A64-417D-BF7E-11AFABB20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3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6E99-A14B-4E1C-B743-8485A2AD79D4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C7B-4A64-417D-BF7E-11AFABB20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6E99-A14B-4E1C-B743-8485A2AD79D4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C7B-4A64-417D-BF7E-11AFABB20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6E99-A14B-4E1C-B743-8485A2AD79D4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C7B-4A64-417D-BF7E-11AFABB20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0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6E99-A14B-4E1C-B743-8485A2AD79D4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C7B-4A64-417D-BF7E-11AFABB20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2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96E99-A14B-4E1C-B743-8485A2AD79D4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C2C7B-4A64-417D-BF7E-11AFABB20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741863" y="-1"/>
            <a:ext cx="0" cy="5476875"/>
          </a:xfrm>
          <a:prstGeom prst="line">
            <a:avLst/>
          </a:prstGeom>
          <a:noFill/>
          <a:ln w="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124200" y="1092200"/>
            <a:ext cx="3497263" cy="0"/>
          </a:xfrm>
          <a:prstGeom prst="line">
            <a:avLst/>
          </a:prstGeom>
          <a:noFill/>
          <a:ln w="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717925" y="460375"/>
            <a:ext cx="0" cy="4227513"/>
          </a:xfrm>
          <a:prstGeom prst="line">
            <a:avLst/>
          </a:prstGeom>
          <a:noFill/>
          <a:ln w="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767388" y="279400"/>
            <a:ext cx="0" cy="4648200"/>
          </a:xfrm>
          <a:prstGeom prst="line">
            <a:avLst/>
          </a:prstGeom>
          <a:noFill/>
          <a:ln w="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3200400" y="3363913"/>
            <a:ext cx="3649477" cy="0"/>
          </a:xfrm>
          <a:prstGeom prst="line">
            <a:avLst/>
          </a:prstGeom>
          <a:noFill/>
          <a:ln w="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725863" y="3363913"/>
            <a:ext cx="1233488" cy="2079625"/>
          </a:xfrm>
          <a:prstGeom prst="line">
            <a:avLst/>
          </a:prstGeom>
          <a:noFill/>
          <a:ln w="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4522788" y="3355975"/>
            <a:ext cx="1241425" cy="2087563"/>
          </a:xfrm>
          <a:prstGeom prst="line">
            <a:avLst/>
          </a:prstGeom>
          <a:noFill/>
          <a:ln w="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3887788" y="309563"/>
            <a:ext cx="0" cy="3994150"/>
          </a:xfrm>
          <a:prstGeom prst="line">
            <a:avLst/>
          </a:prstGeom>
          <a:noFill/>
          <a:ln w="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217988" y="1976438"/>
            <a:ext cx="0" cy="1757362"/>
          </a:xfrm>
          <a:prstGeom prst="line">
            <a:avLst/>
          </a:prstGeom>
          <a:noFill/>
          <a:ln w="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5253053" y="1963559"/>
            <a:ext cx="0" cy="1604962"/>
          </a:xfrm>
          <a:prstGeom prst="line">
            <a:avLst/>
          </a:prstGeom>
          <a:noFill/>
          <a:ln w="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5613400" y="160338"/>
            <a:ext cx="0" cy="4527550"/>
          </a:xfrm>
          <a:prstGeom prst="line">
            <a:avLst/>
          </a:prstGeom>
          <a:noFill/>
          <a:ln w="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206283" y="4198938"/>
            <a:ext cx="3668754" cy="0"/>
          </a:xfrm>
          <a:prstGeom prst="line">
            <a:avLst/>
          </a:prstGeom>
          <a:noFill/>
          <a:ln w="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>
            <a:off x="3613150" y="3355975"/>
            <a:ext cx="601663" cy="1046163"/>
          </a:xfrm>
          <a:prstGeom prst="line">
            <a:avLst/>
          </a:prstGeom>
          <a:noFill/>
          <a:ln w="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4"/>
          <p:cNvSpPr>
            <a:spLocks/>
          </p:cNvSpPr>
          <p:nvPr/>
        </p:nvSpPr>
        <p:spPr bwMode="auto">
          <a:xfrm>
            <a:off x="3717925" y="69850"/>
            <a:ext cx="2049463" cy="2044700"/>
          </a:xfrm>
          <a:custGeom>
            <a:avLst/>
            <a:gdLst>
              <a:gd name="T0" fmla="*/ 1289 w 1291"/>
              <a:gd name="T1" fmla="*/ 684 h 1288"/>
              <a:gd name="T2" fmla="*/ 1275 w 1291"/>
              <a:gd name="T3" fmla="*/ 781 h 1288"/>
              <a:gd name="T4" fmla="*/ 1249 w 1291"/>
              <a:gd name="T5" fmla="*/ 871 h 1288"/>
              <a:gd name="T6" fmla="*/ 1208 w 1291"/>
              <a:gd name="T7" fmla="*/ 957 h 1288"/>
              <a:gd name="T8" fmla="*/ 1159 w 1291"/>
              <a:gd name="T9" fmla="*/ 1035 h 1288"/>
              <a:gd name="T10" fmla="*/ 1097 w 1291"/>
              <a:gd name="T11" fmla="*/ 1106 h 1288"/>
              <a:gd name="T12" fmla="*/ 1026 w 1291"/>
              <a:gd name="T13" fmla="*/ 1165 h 1288"/>
              <a:gd name="T14" fmla="*/ 948 w 1291"/>
              <a:gd name="T15" fmla="*/ 1215 h 1288"/>
              <a:gd name="T16" fmla="*/ 860 w 1291"/>
              <a:gd name="T17" fmla="*/ 1253 h 1288"/>
              <a:gd name="T18" fmla="*/ 770 w 1291"/>
              <a:gd name="T19" fmla="*/ 1277 h 1288"/>
              <a:gd name="T20" fmla="*/ 673 w 1291"/>
              <a:gd name="T21" fmla="*/ 1288 h 1288"/>
              <a:gd name="T22" fmla="*/ 607 w 1291"/>
              <a:gd name="T23" fmla="*/ 1288 h 1288"/>
              <a:gd name="T24" fmla="*/ 510 w 1291"/>
              <a:gd name="T25" fmla="*/ 1274 h 1288"/>
              <a:gd name="T26" fmla="*/ 417 w 1291"/>
              <a:gd name="T27" fmla="*/ 1248 h 1288"/>
              <a:gd name="T28" fmla="*/ 332 w 1291"/>
              <a:gd name="T29" fmla="*/ 1208 h 1288"/>
              <a:gd name="T30" fmla="*/ 254 w 1291"/>
              <a:gd name="T31" fmla="*/ 1158 h 1288"/>
              <a:gd name="T32" fmla="*/ 185 w 1291"/>
              <a:gd name="T33" fmla="*/ 1097 h 1288"/>
              <a:gd name="T34" fmla="*/ 126 w 1291"/>
              <a:gd name="T35" fmla="*/ 1025 h 1288"/>
              <a:gd name="T36" fmla="*/ 76 w 1291"/>
              <a:gd name="T37" fmla="*/ 945 h 1288"/>
              <a:gd name="T38" fmla="*/ 38 w 1291"/>
              <a:gd name="T39" fmla="*/ 860 h 1288"/>
              <a:gd name="T40" fmla="*/ 12 w 1291"/>
              <a:gd name="T41" fmla="*/ 767 h 1288"/>
              <a:gd name="T42" fmla="*/ 3 w 1291"/>
              <a:gd name="T43" fmla="*/ 670 h 1288"/>
              <a:gd name="T44" fmla="*/ 3 w 1291"/>
              <a:gd name="T45" fmla="*/ 604 h 1288"/>
              <a:gd name="T46" fmla="*/ 15 w 1291"/>
              <a:gd name="T47" fmla="*/ 509 h 1288"/>
              <a:gd name="T48" fmla="*/ 43 w 1291"/>
              <a:gd name="T49" fmla="*/ 417 h 1288"/>
              <a:gd name="T50" fmla="*/ 81 w 1291"/>
              <a:gd name="T51" fmla="*/ 331 h 1288"/>
              <a:gd name="T52" fmla="*/ 133 w 1291"/>
              <a:gd name="T53" fmla="*/ 253 h 1288"/>
              <a:gd name="T54" fmla="*/ 195 w 1291"/>
              <a:gd name="T55" fmla="*/ 185 h 1288"/>
              <a:gd name="T56" fmla="*/ 266 w 1291"/>
              <a:gd name="T57" fmla="*/ 123 h 1288"/>
              <a:gd name="T58" fmla="*/ 344 w 1291"/>
              <a:gd name="T59" fmla="*/ 76 h 1288"/>
              <a:gd name="T60" fmla="*/ 429 w 1291"/>
              <a:gd name="T61" fmla="*/ 38 h 1288"/>
              <a:gd name="T62" fmla="*/ 521 w 1291"/>
              <a:gd name="T63" fmla="*/ 12 h 1288"/>
              <a:gd name="T64" fmla="*/ 619 w 1291"/>
              <a:gd name="T65" fmla="*/ 0 h 1288"/>
              <a:gd name="T66" fmla="*/ 685 w 1291"/>
              <a:gd name="T67" fmla="*/ 2 h 1288"/>
              <a:gd name="T68" fmla="*/ 782 w 1291"/>
              <a:gd name="T69" fmla="*/ 14 h 1288"/>
              <a:gd name="T70" fmla="*/ 874 w 1291"/>
              <a:gd name="T71" fmla="*/ 42 h 1288"/>
              <a:gd name="T72" fmla="*/ 960 w 1291"/>
              <a:gd name="T73" fmla="*/ 80 h 1288"/>
              <a:gd name="T74" fmla="*/ 1036 w 1291"/>
              <a:gd name="T75" fmla="*/ 132 h 1288"/>
              <a:gd name="T76" fmla="*/ 1107 w 1291"/>
              <a:gd name="T77" fmla="*/ 194 h 1288"/>
              <a:gd name="T78" fmla="*/ 1166 w 1291"/>
              <a:gd name="T79" fmla="*/ 265 h 1288"/>
              <a:gd name="T80" fmla="*/ 1216 w 1291"/>
              <a:gd name="T81" fmla="*/ 343 h 1288"/>
              <a:gd name="T82" fmla="*/ 1253 w 1291"/>
              <a:gd name="T83" fmla="*/ 429 h 1288"/>
              <a:gd name="T84" fmla="*/ 1280 w 1291"/>
              <a:gd name="T85" fmla="*/ 521 h 1288"/>
              <a:gd name="T86" fmla="*/ 1289 w 1291"/>
              <a:gd name="T87" fmla="*/ 618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91" h="1288">
                <a:moveTo>
                  <a:pt x="1291" y="651"/>
                </a:moveTo>
                <a:lnTo>
                  <a:pt x="1291" y="651"/>
                </a:lnTo>
                <a:lnTo>
                  <a:pt x="1289" y="684"/>
                </a:lnTo>
                <a:lnTo>
                  <a:pt x="1287" y="718"/>
                </a:lnTo>
                <a:lnTo>
                  <a:pt x="1282" y="748"/>
                </a:lnTo>
                <a:lnTo>
                  <a:pt x="1275" y="781"/>
                </a:lnTo>
                <a:lnTo>
                  <a:pt x="1268" y="812"/>
                </a:lnTo>
                <a:lnTo>
                  <a:pt x="1258" y="843"/>
                </a:lnTo>
                <a:lnTo>
                  <a:pt x="1249" y="871"/>
                </a:lnTo>
                <a:lnTo>
                  <a:pt x="1237" y="902"/>
                </a:lnTo>
                <a:lnTo>
                  <a:pt x="1223" y="931"/>
                </a:lnTo>
                <a:lnTo>
                  <a:pt x="1208" y="957"/>
                </a:lnTo>
                <a:lnTo>
                  <a:pt x="1194" y="985"/>
                </a:lnTo>
                <a:lnTo>
                  <a:pt x="1178" y="1011"/>
                </a:lnTo>
                <a:lnTo>
                  <a:pt x="1159" y="1035"/>
                </a:lnTo>
                <a:lnTo>
                  <a:pt x="1140" y="1059"/>
                </a:lnTo>
                <a:lnTo>
                  <a:pt x="1118" y="1082"/>
                </a:lnTo>
                <a:lnTo>
                  <a:pt x="1097" y="1106"/>
                </a:lnTo>
                <a:lnTo>
                  <a:pt x="1073" y="1125"/>
                </a:lnTo>
                <a:lnTo>
                  <a:pt x="1050" y="1146"/>
                </a:lnTo>
                <a:lnTo>
                  <a:pt x="1026" y="1165"/>
                </a:lnTo>
                <a:lnTo>
                  <a:pt x="1000" y="1182"/>
                </a:lnTo>
                <a:lnTo>
                  <a:pt x="974" y="1198"/>
                </a:lnTo>
                <a:lnTo>
                  <a:pt x="948" y="1215"/>
                </a:lnTo>
                <a:lnTo>
                  <a:pt x="919" y="1229"/>
                </a:lnTo>
                <a:lnTo>
                  <a:pt x="891" y="1241"/>
                </a:lnTo>
                <a:lnTo>
                  <a:pt x="860" y="1253"/>
                </a:lnTo>
                <a:lnTo>
                  <a:pt x="832" y="1262"/>
                </a:lnTo>
                <a:lnTo>
                  <a:pt x="801" y="1269"/>
                </a:lnTo>
                <a:lnTo>
                  <a:pt x="770" y="1277"/>
                </a:lnTo>
                <a:lnTo>
                  <a:pt x="737" y="1284"/>
                </a:lnTo>
                <a:lnTo>
                  <a:pt x="704" y="1286"/>
                </a:lnTo>
                <a:lnTo>
                  <a:pt x="673" y="1288"/>
                </a:lnTo>
                <a:lnTo>
                  <a:pt x="640" y="1288"/>
                </a:lnTo>
                <a:lnTo>
                  <a:pt x="640" y="1288"/>
                </a:lnTo>
                <a:lnTo>
                  <a:pt x="607" y="1288"/>
                </a:lnTo>
                <a:lnTo>
                  <a:pt x="574" y="1286"/>
                </a:lnTo>
                <a:lnTo>
                  <a:pt x="540" y="1281"/>
                </a:lnTo>
                <a:lnTo>
                  <a:pt x="510" y="1274"/>
                </a:lnTo>
                <a:lnTo>
                  <a:pt x="479" y="1267"/>
                </a:lnTo>
                <a:lnTo>
                  <a:pt x="448" y="1258"/>
                </a:lnTo>
                <a:lnTo>
                  <a:pt x="417" y="1248"/>
                </a:lnTo>
                <a:lnTo>
                  <a:pt x="389" y="1236"/>
                </a:lnTo>
                <a:lnTo>
                  <a:pt x="360" y="1222"/>
                </a:lnTo>
                <a:lnTo>
                  <a:pt x="332" y="1208"/>
                </a:lnTo>
                <a:lnTo>
                  <a:pt x="306" y="1191"/>
                </a:lnTo>
                <a:lnTo>
                  <a:pt x="280" y="1175"/>
                </a:lnTo>
                <a:lnTo>
                  <a:pt x="254" y="1158"/>
                </a:lnTo>
                <a:lnTo>
                  <a:pt x="230" y="1137"/>
                </a:lnTo>
                <a:lnTo>
                  <a:pt x="206" y="1118"/>
                </a:lnTo>
                <a:lnTo>
                  <a:pt x="185" y="1097"/>
                </a:lnTo>
                <a:lnTo>
                  <a:pt x="164" y="1073"/>
                </a:lnTo>
                <a:lnTo>
                  <a:pt x="145" y="1049"/>
                </a:lnTo>
                <a:lnTo>
                  <a:pt x="126" y="1025"/>
                </a:lnTo>
                <a:lnTo>
                  <a:pt x="107" y="999"/>
                </a:lnTo>
                <a:lnTo>
                  <a:pt x="90" y="973"/>
                </a:lnTo>
                <a:lnTo>
                  <a:pt x="76" y="945"/>
                </a:lnTo>
                <a:lnTo>
                  <a:pt x="62" y="919"/>
                </a:lnTo>
                <a:lnTo>
                  <a:pt x="50" y="890"/>
                </a:lnTo>
                <a:lnTo>
                  <a:pt x="38" y="860"/>
                </a:lnTo>
                <a:lnTo>
                  <a:pt x="29" y="829"/>
                </a:lnTo>
                <a:lnTo>
                  <a:pt x="19" y="798"/>
                </a:lnTo>
                <a:lnTo>
                  <a:pt x="12" y="767"/>
                </a:lnTo>
                <a:lnTo>
                  <a:pt x="7" y="736"/>
                </a:lnTo>
                <a:lnTo>
                  <a:pt x="3" y="703"/>
                </a:lnTo>
                <a:lnTo>
                  <a:pt x="3" y="670"/>
                </a:lnTo>
                <a:lnTo>
                  <a:pt x="0" y="637"/>
                </a:lnTo>
                <a:lnTo>
                  <a:pt x="0" y="637"/>
                </a:lnTo>
                <a:lnTo>
                  <a:pt x="3" y="604"/>
                </a:lnTo>
                <a:lnTo>
                  <a:pt x="5" y="573"/>
                </a:lnTo>
                <a:lnTo>
                  <a:pt x="10" y="540"/>
                </a:lnTo>
                <a:lnTo>
                  <a:pt x="15" y="509"/>
                </a:lnTo>
                <a:lnTo>
                  <a:pt x="24" y="476"/>
                </a:lnTo>
                <a:lnTo>
                  <a:pt x="31" y="447"/>
                </a:lnTo>
                <a:lnTo>
                  <a:pt x="43" y="417"/>
                </a:lnTo>
                <a:lnTo>
                  <a:pt x="55" y="388"/>
                </a:lnTo>
                <a:lnTo>
                  <a:pt x="67" y="360"/>
                </a:lnTo>
                <a:lnTo>
                  <a:pt x="81" y="331"/>
                </a:lnTo>
                <a:lnTo>
                  <a:pt x="97" y="305"/>
                </a:lnTo>
                <a:lnTo>
                  <a:pt x="114" y="279"/>
                </a:lnTo>
                <a:lnTo>
                  <a:pt x="133" y="253"/>
                </a:lnTo>
                <a:lnTo>
                  <a:pt x="152" y="230"/>
                </a:lnTo>
                <a:lnTo>
                  <a:pt x="173" y="206"/>
                </a:lnTo>
                <a:lnTo>
                  <a:pt x="195" y="185"/>
                </a:lnTo>
                <a:lnTo>
                  <a:pt x="218" y="163"/>
                </a:lnTo>
                <a:lnTo>
                  <a:pt x="240" y="142"/>
                </a:lnTo>
                <a:lnTo>
                  <a:pt x="266" y="123"/>
                </a:lnTo>
                <a:lnTo>
                  <a:pt x="292" y="106"/>
                </a:lnTo>
                <a:lnTo>
                  <a:pt x="318" y="90"/>
                </a:lnTo>
                <a:lnTo>
                  <a:pt x="344" y="76"/>
                </a:lnTo>
                <a:lnTo>
                  <a:pt x="372" y="61"/>
                </a:lnTo>
                <a:lnTo>
                  <a:pt x="401" y="47"/>
                </a:lnTo>
                <a:lnTo>
                  <a:pt x="429" y="38"/>
                </a:lnTo>
                <a:lnTo>
                  <a:pt x="460" y="26"/>
                </a:lnTo>
                <a:lnTo>
                  <a:pt x="491" y="19"/>
                </a:lnTo>
                <a:lnTo>
                  <a:pt x="521" y="12"/>
                </a:lnTo>
                <a:lnTo>
                  <a:pt x="555" y="7"/>
                </a:lnTo>
                <a:lnTo>
                  <a:pt x="585" y="2"/>
                </a:lnTo>
                <a:lnTo>
                  <a:pt x="619" y="0"/>
                </a:lnTo>
                <a:lnTo>
                  <a:pt x="652" y="0"/>
                </a:lnTo>
                <a:lnTo>
                  <a:pt x="652" y="0"/>
                </a:lnTo>
                <a:lnTo>
                  <a:pt x="685" y="2"/>
                </a:lnTo>
                <a:lnTo>
                  <a:pt x="718" y="5"/>
                </a:lnTo>
                <a:lnTo>
                  <a:pt x="751" y="9"/>
                </a:lnTo>
                <a:lnTo>
                  <a:pt x="782" y="14"/>
                </a:lnTo>
                <a:lnTo>
                  <a:pt x="813" y="21"/>
                </a:lnTo>
                <a:lnTo>
                  <a:pt x="844" y="31"/>
                </a:lnTo>
                <a:lnTo>
                  <a:pt x="874" y="42"/>
                </a:lnTo>
                <a:lnTo>
                  <a:pt x="903" y="54"/>
                </a:lnTo>
                <a:lnTo>
                  <a:pt x="931" y="66"/>
                </a:lnTo>
                <a:lnTo>
                  <a:pt x="960" y="80"/>
                </a:lnTo>
                <a:lnTo>
                  <a:pt x="986" y="97"/>
                </a:lnTo>
                <a:lnTo>
                  <a:pt x="1012" y="113"/>
                </a:lnTo>
                <a:lnTo>
                  <a:pt x="1036" y="132"/>
                </a:lnTo>
                <a:lnTo>
                  <a:pt x="1062" y="151"/>
                </a:lnTo>
                <a:lnTo>
                  <a:pt x="1083" y="173"/>
                </a:lnTo>
                <a:lnTo>
                  <a:pt x="1107" y="194"/>
                </a:lnTo>
                <a:lnTo>
                  <a:pt x="1128" y="215"/>
                </a:lnTo>
                <a:lnTo>
                  <a:pt x="1147" y="239"/>
                </a:lnTo>
                <a:lnTo>
                  <a:pt x="1166" y="265"/>
                </a:lnTo>
                <a:lnTo>
                  <a:pt x="1185" y="289"/>
                </a:lnTo>
                <a:lnTo>
                  <a:pt x="1201" y="315"/>
                </a:lnTo>
                <a:lnTo>
                  <a:pt x="1216" y="343"/>
                </a:lnTo>
                <a:lnTo>
                  <a:pt x="1230" y="372"/>
                </a:lnTo>
                <a:lnTo>
                  <a:pt x="1242" y="400"/>
                </a:lnTo>
                <a:lnTo>
                  <a:pt x="1253" y="429"/>
                </a:lnTo>
                <a:lnTo>
                  <a:pt x="1263" y="459"/>
                </a:lnTo>
                <a:lnTo>
                  <a:pt x="1272" y="490"/>
                </a:lnTo>
                <a:lnTo>
                  <a:pt x="1280" y="521"/>
                </a:lnTo>
                <a:lnTo>
                  <a:pt x="1284" y="554"/>
                </a:lnTo>
                <a:lnTo>
                  <a:pt x="1287" y="585"/>
                </a:lnTo>
                <a:lnTo>
                  <a:pt x="1289" y="618"/>
                </a:lnTo>
                <a:lnTo>
                  <a:pt x="1291" y="651"/>
                </a:lnTo>
                <a:lnTo>
                  <a:pt x="1291" y="651"/>
                </a:lnTo>
                <a:close/>
              </a:path>
            </a:pathLst>
          </a:custGeom>
          <a:noFill/>
          <a:ln w="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4233863" y="1976438"/>
            <a:ext cx="1019175" cy="0"/>
          </a:xfrm>
          <a:prstGeom prst="line">
            <a:avLst/>
          </a:prstGeom>
          <a:noFill/>
          <a:ln w="28575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5253038" y="1092200"/>
            <a:ext cx="508000" cy="884238"/>
          </a:xfrm>
          <a:prstGeom prst="line">
            <a:avLst/>
          </a:prstGeom>
          <a:noFill/>
          <a:ln w="28575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5248275" y="207963"/>
            <a:ext cx="512763" cy="884238"/>
          </a:xfrm>
          <a:prstGeom prst="line">
            <a:avLst/>
          </a:prstGeom>
          <a:noFill/>
          <a:ln w="28575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V="1">
            <a:off x="4233863" y="207963"/>
            <a:ext cx="1014413" cy="4763"/>
          </a:xfrm>
          <a:prstGeom prst="line">
            <a:avLst/>
          </a:prstGeom>
          <a:noFill/>
          <a:ln w="28575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V="1">
            <a:off x="3725863" y="212725"/>
            <a:ext cx="508000" cy="882650"/>
          </a:xfrm>
          <a:prstGeom prst="line">
            <a:avLst/>
          </a:prstGeom>
          <a:noFill/>
          <a:ln w="28575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 flipV="1">
            <a:off x="3725863" y="1095375"/>
            <a:ext cx="508000" cy="881063"/>
          </a:xfrm>
          <a:prstGeom prst="line">
            <a:avLst/>
          </a:prstGeom>
          <a:noFill/>
          <a:ln w="28575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1"/>
          <p:cNvSpPr>
            <a:spLocks/>
          </p:cNvSpPr>
          <p:nvPr/>
        </p:nvSpPr>
        <p:spPr bwMode="auto">
          <a:xfrm>
            <a:off x="3871913" y="223838"/>
            <a:ext cx="1741488" cy="1736725"/>
          </a:xfrm>
          <a:custGeom>
            <a:avLst/>
            <a:gdLst>
              <a:gd name="T0" fmla="*/ 1097 w 1097"/>
              <a:gd name="T1" fmla="*/ 554 h 1094"/>
              <a:gd name="T2" fmla="*/ 1093 w 1097"/>
              <a:gd name="T3" fmla="*/ 609 h 1094"/>
              <a:gd name="T4" fmla="*/ 1069 w 1097"/>
              <a:gd name="T5" fmla="*/ 715 h 1094"/>
              <a:gd name="T6" fmla="*/ 1029 w 1097"/>
              <a:gd name="T7" fmla="*/ 812 h 1094"/>
              <a:gd name="T8" fmla="*/ 967 w 1097"/>
              <a:gd name="T9" fmla="*/ 900 h 1094"/>
              <a:gd name="T10" fmla="*/ 894 w 1097"/>
              <a:gd name="T11" fmla="*/ 973 h 1094"/>
              <a:gd name="T12" fmla="*/ 806 w 1097"/>
              <a:gd name="T13" fmla="*/ 1033 h 1094"/>
              <a:gd name="T14" fmla="*/ 706 w 1097"/>
              <a:gd name="T15" fmla="*/ 1073 h 1094"/>
              <a:gd name="T16" fmla="*/ 600 w 1097"/>
              <a:gd name="T17" fmla="*/ 1092 h 1094"/>
              <a:gd name="T18" fmla="*/ 543 w 1097"/>
              <a:gd name="T19" fmla="*/ 1094 h 1094"/>
              <a:gd name="T20" fmla="*/ 515 w 1097"/>
              <a:gd name="T21" fmla="*/ 1094 h 1094"/>
              <a:gd name="T22" fmla="*/ 434 w 1097"/>
              <a:gd name="T23" fmla="*/ 1082 h 1094"/>
              <a:gd name="T24" fmla="*/ 330 w 1097"/>
              <a:gd name="T25" fmla="*/ 1049 h 1094"/>
              <a:gd name="T26" fmla="*/ 237 w 1097"/>
              <a:gd name="T27" fmla="*/ 1000 h 1094"/>
              <a:gd name="T28" fmla="*/ 157 w 1097"/>
              <a:gd name="T29" fmla="*/ 931 h 1094"/>
              <a:gd name="T30" fmla="*/ 90 w 1097"/>
              <a:gd name="T31" fmla="*/ 848 h 1094"/>
              <a:gd name="T32" fmla="*/ 43 w 1097"/>
              <a:gd name="T33" fmla="*/ 756 h 1094"/>
              <a:gd name="T34" fmla="*/ 12 w 1097"/>
              <a:gd name="T35" fmla="*/ 651 h 1094"/>
              <a:gd name="T36" fmla="*/ 0 w 1097"/>
              <a:gd name="T37" fmla="*/ 571 h 1094"/>
              <a:gd name="T38" fmla="*/ 0 w 1097"/>
              <a:gd name="T39" fmla="*/ 542 h 1094"/>
              <a:gd name="T40" fmla="*/ 5 w 1097"/>
              <a:gd name="T41" fmla="*/ 486 h 1094"/>
              <a:gd name="T42" fmla="*/ 26 w 1097"/>
              <a:gd name="T43" fmla="*/ 379 h 1094"/>
              <a:gd name="T44" fmla="*/ 69 w 1097"/>
              <a:gd name="T45" fmla="*/ 282 h 1094"/>
              <a:gd name="T46" fmla="*/ 131 w 1097"/>
              <a:gd name="T47" fmla="*/ 194 h 1094"/>
              <a:gd name="T48" fmla="*/ 204 w 1097"/>
              <a:gd name="T49" fmla="*/ 121 h 1094"/>
              <a:gd name="T50" fmla="*/ 292 w 1097"/>
              <a:gd name="T51" fmla="*/ 64 h 1094"/>
              <a:gd name="T52" fmla="*/ 391 w 1097"/>
              <a:gd name="T53" fmla="*/ 24 h 1094"/>
              <a:gd name="T54" fmla="*/ 498 w 1097"/>
              <a:gd name="T55" fmla="*/ 2 h 1094"/>
              <a:gd name="T56" fmla="*/ 555 w 1097"/>
              <a:gd name="T57" fmla="*/ 0 h 1094"/>
              <a:gd name="T58" fmla="*/ 583 w 1097"/>
              <a:gd name="T59" fmla="*/ 0 h 1094"/>
              <a:gd name="T60" fmla="*/ 664 w 1097"/>
              <a:gd name="T61" fmla="*/ 12 h 1094"/>
              <a:gd name="T62" fmla="*/ 768 w 1097"/>
              <a:gd name="T63" fmla="*/ 45 h 1094"/>
              <a:gd name="T64" fmla="*/ 860 w 1097"/>
              <a:gd name="T65" fmla="*/ 97 h 1094"/>
              <a:gd name="T66" fmla="*/ 941 w 1097"/>
              <a:gd name="T67" fmla="*/ 163 h 1094"/>
              <a:gd name="T68" fmla="*/ 1005 w 1097"/>
              <a:gd name="T69" fmla="*/ 246 h 1094"/>
              <a:gd name="T70" fmla="*/ 1055 w 1097"/>
              <a:gd name="T71" fmla="*/ 339 h 1094"/>
              <a:gd name="T72" fmla="*/ 1085 w 1097"/>
              <a:gd name="T73" fmla="*/ 443 h 1094"/>
              <a:gd name="T74" fmla="*/ 1095 w 1097"/>
              <a:gd name="T75" fmla="*/ 526 h 1094"/>
              <a:gd name="T76" fmla="*/ 1097 w 1097"/>
              <a:gd name="T77" fmla="*/ 554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97" h="1094">
                <a:moveTo>
                  <a:pt x="1097" y="554"/>
                </a:moveTo>
                <a:lnTo>
                  <a:pt x="1097" y="554"/>
                </a:lnTo>
                <a:lnTo>
                  <a:pt x="1095" y="580"/>
                </a:lnTo>
                <a:lnTo>
                  <a:pt x="1093" y="609"/>
                </a:lnTo>
                <a:lnTo>
                  <a:pt x="1083" y="663"/>
                </a:lnTo>
                <a:lnTo>
                  <a:pt x="1069" y="715"/>
                </a:lnTo>
                <a:lnTo>
                  <a:pt x="1050" y="765"/>
                </a:lnTo>
                <a:lnTo>
                  <a:pt x="1029" y="812"/>
                </a:lnTo>
                <a:lnTo>
                  <a:pt x="1000" y="857"/>
                </a:lnTo>
                <a:lnTo>
                  <a:pt x="967" y="900"/>
                </a:lnTo>
                <a:lnTo>
                  <a:pt x="931" y="938"/>
                </a:lnTo>
                <a:lnTo>
                  <a:pt x="894" y="973"/>
                </a:lnTo>
                <a:lnTo>
                  <a:pt x="851" y="1004"/>
                </a:lnTo>
                <a:lnTo>
                  <a:pt x="806" y="1033"/>
                </a:lnTo>
                <a:lnTo>
                  <a:pt x="756" y="1054"/>
                </a:lnTo>
                <a:lnTo>
                  <a:pt x="706" y="1073"/>
                </a:lnTo>
                <a:lnTo>
                  <a:pt x="654" y="1085"/>
                </a:lnTo>
                <a:lnTo>
                  <a:pt x="600" y="1092"/>
                </a:lnTo>
                <a:lnTo>
                  <a:pt x="571" y="1094"/>
                </a:lnTo>
                <a:lnTo>
                  <a:pt x="543" y="1094"/>
                </a:lnTo>
                <a:lnTo>
                  <a:pt x="543" y="1094"/>
                </a:lnTo>
                <a:lnTo>
                  <a:pt x="515" y="1094"/>
                </a:lnTo>
                <a:lnTo>
                  <a:pt x="486" y="1092"/>
                </a:lnTo>
                <a:lnTo>
                  <a:pt x="434" y="1082"/>
                </a:lnTo>
                <a:lnTo>
                  <a:pt x="379" y="1068"/>
                </a:lnTo>
                <a:lnTo>
                  <a:pt x="330" y="1049"/>
                </a:lnTo>
                <a:lnTo>
                  <a:pt x="282" y="1026"/>
                </a:lnTo>
                <a:lnTo>
                  <a:pt x="237" y="1000"/>
                </a:lnTo>
                <a:lnTo>
                  <a:pt x="197" y="966"/>
                </a:lnTo>
                <a:lnTo>
                  <a:pt x="157" y="931"/>
                </a:lnTo>
                <a:lnTo>
                  <a:pt x="124" y="891"/>
                </a:lnTo>
                <a:lnTo>
                  <a:pt x="90" y="848"/>
                </a:lnTo>
                <a:lnTo>
                  <a:pt x="64" y="803"/>
                </a:lnTo>
                <a:lnTo>
                  <a:pt x="43" y="756"/>
                </a:lnTo>
                <a:lnTo>
                  <a:pt x="24" y="706"/>
                </a:lnTo>
                <a:lnTo>
                  <a:pt x="12" y="651"/>
                </a:lnTo>
                <a:lnTo>
                  <a:pt x="3" y="597"/>
                </a:lnTo>
                <a:lnTo>
                  <a:pt x="0" y="571"/>
                </a:lnTo>
                <a:lnTo>
                  <a:pt x="0" y="542"/>
                </a:lnTo>
                <a:lnTo>
                  <a:pt x="0" y="542"/>
                </a:lnTo>
                <a:lnTo>
                  <a:pt x="3" y="514"/>
                </a:lnTo>
                <a:lnTo>
                  <a:pt x="5" y="486"/>
                </a:lnTo>
                <a:lnTo>
                  <a:pt x="12" y="431"/>
                </a:lnTo>
                <a:lnTo>
                  <a:pt x="26" y="379"/>
                </a:lnTo>
                <a:lnTo>
                  <a:pt x="45" y="329"/>
                </a:lnTo>
                <a:lnTo>
                  <a:pt x="69" y="282"/>
                </a:lnTo>
                <a:lnTo>
                  <a:pt x="98" y="237"/>
                </a:lnTo>
                <a:lnTo>
                  <a:pt x="131" y="194"/>
                </a:lnTo>
                <a:lnTo>
                  <a:pt x="166" y="156"/>
                </a:lnTo>
                <a:lnTo>
                  <a:pt x="204" y="121"/>
                </a:lnTo>
                <a:lnTo>
                  <a:pt x="247" y="90"/>
                </a:lnTo>
                <a:lnTo>
                  <a:pt x="292" y="64"/>
                </a:lnTo>
                <a:lnTo>
                  <a:pt x="342" y="40"/>
                </a:lnTo>
                <a:lnTo>
                  <a:pt x="391" y="24"/>
                </a:lnTo>
                <a:lnTo>
                  <a:pt x="443" y="9"/>
                </a:lnTo>
                <a:lnTo>
                  <a:pt x="498" y="2"/>
                </a:lnTo>
                <a:lnTo>
                  <a:pt x="526" y="0"/>
                </a:lnTo>
                <a:lnTo>
                  <a:pt x="555" y="0"/>
                </a:lnTo>
                <a:lnTo>
                  <a:pt x="555" y="0"/>
                </a:lnTo>
                <a:lnTo>
                  <a:pt x="583" y="0"/>
                </a:lnTo>
                <a:lnTo>
                  <a:pt x="609" y="5"/>
                </a:lnTo>
                <a:lnTo>
                  <a:pt x="664" y="12"/>
                </a:lnTo>
                <a:lnTo>
                  <a:pt x="716" y="26"/>
                </a:lnTo>
                <a:lnTo>
                  <a:pt x="768" y="45"/>
                </a:lnTo>
                <a:lnTo>
                  <a:pt x="815" y="69"/>
                </a:lnTo>
                <a:lnTo>
                  <a:pt x="860" y="97"/>
                </a:lnTo>
                <a:lnTo>
                  <a:pt x="901" y="128"/>
                </a:lnTo>
                <a:lnTo>
                  <a:pt x="941" y="163"/>
                </a:lnTo>
                <a:lnTo>
                  <a:pt x="974" y="204"/>
                </a:lnTo>
                <a:lnTo>
                  <a:pt x="1005" y="246"/>
                </a:lnTo>
                <a:lnTo>
                  <a:pt x="1033" y="291"/>
                </a:lnTo>
                <a:lnTo>
                  <a:pt x="1055" y="339"/>
                </a:lnTo>
                <a:lnTo>
                  <a:pt x="1074" y="391"/>
                </a:lnTo>
                <a:lnTo>
                  <a:pt x="1085" y="443"/>
                </a:lnTo>
                <a:lnTo>
                  <a:pt x="1095" y="497"/>
                </a:lnTo>
                <a:lnTo>
                  <a:pt x="1095" y="526"/>
                </a:lnTo>
                <a:lnTo>
                  <a:pt x="1097" y="554"/>
                </a:lnTo>
                <a:lnTo>
                  <a:pt x="1097" y="554"/>
                </a:lnTo>
                <a:close/>
              </a:path>
            </a:pathLst>
          </a:cu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2"/>
          <p:cNvSpPr>
            <a:spLocks/>
          </p:cNvSpPr>
          <p:nvPr/>
        </p:nvSpPr>
        <p:spPr bwMode="auto">
          <a:xfrm>
            <a:off x="4217988" y="569913"/>
            <a:ext cx="1049338" cy="1049338"/>
          </a:xfrm>
          <a:custGeom>
            <a:avLst/>
            <a:gdLst>
              <a:gd name="T0" fmla="*/ 661 w 661"/>
              <a:gd name="T1" fmla="*/ 329 h 661"/>
              <a:gd name="T2" fmla="*/ 654 w 661"/>
              <a:gd name="T3" fmla="*/ 395 h 661"/>
              <a:gd name="T4" fmla="*/ 635 w 661"/>
              <a:gd name="T5" fmla="*/ 457 h 661"/>
              <a:gd name="T6" fmla="*/ 604 w 661"/>
              <a:gd name="T7" fmla="*/ 514 h 661"/>
              <a:gd name="T8" fmla="*/ 564 w 661"/>
              <a:gd name="T9" fmla="*/ 561 h 661"/>
              <a:gd name="T10" fmla="*/ 517 w 661"/>
              <a:gd name="T11" fmla="*/ 604 h 661"/>
              <a:gd name="T12" fmla="*/ 460 w 661"/>
              <a:gd name="T13" fmla="*/ 635 h 661"/>
              <a:gd name="T14" fmla="*/ 398 w 661"/>
              <a:gd name="T15" fmla="*/ 654 h 661"/>
              <a:gd name="T16" fmla="*/ 332 w 661"/>
              <a:gd name="T17" fmla="*/ 661 h 661"/>
              <a:gd name="T18" fmla="*/ 299 w 661"/>
              <a:gd name="T19" fmla="*/ 658 h 661"/>
              <a:gd name="T20" fmla="*/ 233 w 661"/>
              <a:gd name="T21" fmla="*/ 647 h 661"/>
              <a:gd name="T22" fmla="*/ 173 w 661"/>
              <a:gd name="T23" fmla="*/ 620 h 661"/>
              <a:gd name="T24" fmla="*/ 121 w 661"/>
              <a:gd name="T25" fmla="*/ 585 h 661"/>
              <a:gd name="T26" fmla="*/ 76 w 661"/>
              <a:gd name="T27" fmla="*/ 540 h 661"/>
              <a:gd name="T28" fmla="*/ 41 w 661"/>
              <a:gd name="T29" fmla="*/ 488 h 661"/>
              <a:gd name="T30" fmla="*/ 15 w 661"/>
              <a:gd name="T31" fmla="*/ 429 h 661"/>
              <a:gd name="T32" fmla="*/ 3 w 661"/>
              <a:gd name="T33" fmla="*/ 365 h 661"/>
              <a:gd name="T34" fmla="*/ 0 w 661"/>
              <a:gd name="T35" fmla="*/ 331 h 661"/>
              <a:gd name="T36" fmla="*/ 7 w 661"/>
              <a:gd name="T37" fmla="*/ 265 h 661"/>
              <a:gd name="T38" fmla="*/ 26 w 661"/>
              <a:gd name="T39" fmla="*/ 201 h 661"/>
              <a:gd name="T40" fmla="*/ 55 w 661"/>
              <a:gd name="T41" fmla="*/ 147 h 661"/>
              <a:gd name="T42" fmla="*/ 95 w 661"/>
              <a:gd name="T43" fmla="*/ 97 h 661"/>
              <a:gd name="T44" fmla="*/ 145 w 661"/>
              <a:gd name="T45" fmla="*/ 57 h 661"/>
              <a:gd name="T46" fmla="*/ 202 w 661"/>
              <a:gd name="T47" fmla="*/ 26 h 661"/>
              <a:gd name="T48" fmla="*/ 263 w 661"/>
              <a:gd name="T49" fmla="*/ 7 h 661"/>
              <a:gd name="T50" fmla="*/ 330 w 661"/>
              <a:gd name="T51" fmla="*/ 0 h 661"/>
              <a:gd name="T52" fmla="*/ 363 w 661"/>
              <a:gd name="T53" fmla="*/ 0 h 661"/>
              <a:gd name="T54" fmla="*/ 427 w 661"/>
              <a:gd name="T55" fmla="*/ 14 h 661"/>
              <a:gd name="T56" fmla="*/ 486 w 661"/>
              <a:gd name="T57" fmla="*/ 38 h 661"/>
              <a:gd name="T58" fmla="*/ 541 w 661"/>
              <a:gd name="T59" fmla="*/ 73 h 661"/>
              <a:gd name="T60" fmla="*/ 586 w 661"/>
              <a:gd name="T61" fmla="*/ 118 h 661"/>
              <a:gd name="T62" fmla="*/ 621 w 661"/>
              <a:gd name="T63" fmla="*/ 170 h 661"/>
              <a:gd name="T64" fmla="*/ 647 w 661"/>
              <a:gd name="T65" fmla="*/ 230 h 661"/>
              <a:gd name="T66" fmla="*/ 659 w 661"/>
              <a:gd name="T67" fmla="*/ 294 h 661"/>
              <a:gd name="T68" fmla="*/ 661 w 661"/>
              <a:gd name="T69" fmla="*/ 329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1" h="661">
                <a:moveTo>
                  <a:pt x="661" y="329"/>
                </a:moveTo>
                <a:lnTo>
                  <a:pt x="661" y="329"/>
                </a:lnTo>
                <a:lnTo>
                  <a:pt x="659" y="362"/>
                </a:lnTo>
                <a:lnTo>
                  <a:pt x="654" y="395"/>
                </a:lnTo>
                <a:lnTo>
                  <a:pt x="647" y="426"/>
                </a:lnTo>
                <a:lnTo>
                  <a:pt x="635" y="457"/>
                </a:lnTo>
                <a:lnTo>
                  <a:pt x="621" y="485"/>
                </a:lnTo>
                <a:lnTo>
                  <a:pt x="604" y="514"/>
                </a:lnTo>
                <a:lnTo>
                  <a:pt x="586" y="540"/>
                </a:lnTo>
                <a:lnTo>
                  <a:pt x="564" y="561"/>
                </a:lnTo>
                <a:lnTo>
                  <a:pt x="543" y="585"/>
                </a:lnTo>
                <a:lnTo>
                  <a:pt x="517" y="604"/>
                </a:lnTo>
                <a:lnTo>
                  <a:pt x="488" y="620"/>
                </a:lnTo>
                <a:lnTo>
                  <a:pt x="460" y="635"/>
                </a:lnTo>
                <a:lnTo>
                  <a:pt x="429" y="644"/>
                </a:lnTo>
                <a:lnTo>
                  <a:pt x="398" y="654"/>
                </a:lnTo>
                <a:lnTo>
                  <a:pt x="365" y="658"/>
                </a:lnTo>
                <a:lnTo>
                  <a:pt x="332" y="661"/>
                </a:lnTo>
                <a:lnTo>
                  <a:pt x="332" y="661"/>
                </a:lnTo>
                <a:lnTo>
                  <a:pt x="299" y="658"/>
                </a:lnTo>
                <a:lnTo>
                  <a:pt x="266" y="654"/>
                </a:lnTo>
                <a:lnTo>
                  <a:pt x="233" y="647"/>
                </a:lnTo>
                <a:lnTo>
                  <a:pt x="204" y="635"/>
                </a:lnTo>
                <a:lnTo>
                  <a:pt x="173" y="620"/>
                </a:lnTo>
                <a:lnTo>
                  <a:pt x="147" y="604"/>
                </a:lnTo>
                <a:lnTo>
                  <a:pt x="121" y="585"/>
                </a:lnTo>
                <a:lnTo>
                  <a:pt x="98" y="564"/>
                </a:lnTo>
                <a:lnTo>
                  <a:pt x="76" y="540"/>
                </a:lnTo>
                <a:lnTo>
                  <a:pt x="57" y="516"/>
                </a:lnTo>
                <a:lnTo>
                  <a:pt x="41" y="488"/>
                </a:lnTo>
                <a:lnTo>
                  <a:pt x="26" y="459"/>
                </a:lnTo>
                <a:lnTo>
                  <a:pt x="15" y="429"/>
                </a:lnTo>
                <a:lnTo>
                  <a:pt x="7" y="398"/>
                </a:lnTo>
                <a:lnTo>
                  <a:pt x="3" y="365"/>
                </a:lnTo>
                <a:lnTo>
                  <a:pt x="0" y="331"/>
                </a:lnTo>
                <a:lnTo>
                  <a:pt x="0" y="331"/>
                </a:lnTo>
                <a:lnTo>
                  <a:pt x="3" y="296"/>
                </a:lnTo>
                <a:lnTo>
                  <a:pt x="7" y="265"/>
                </a:lnTo>
                <a:lnTo>
                  <a:pt x="15" y="232"/>
                </a:lnTo>
                <a:lnTo>
                  <a:pt x="26" y="201"/>
                </a:lnTo>
                <a:lnTo>
                  <a:pt x="38" y="173"/>
                </a:lnTo>
                <a:lnTo>
                  <a:pt x="55" y="147"/>
                </a:lnTo>
                <a:lnTo>
                  <a:pt x="74" y="121"/>
                </a:lnTo>
                <a:lnTo>
                  <a:pt x="95" y="97"/>
                </a:lnTo>
                <a:lnTo>
                  <a:pt x="119" y="76"/>
                </a:lnTo>
                <a:lnTo>
                  <a:pt x="145" y="57"/>
                </a:lnTo>
                <a:lnTo>
                  <a:pt x="171" y="40"/>
                </a:lnTo>
                <a:lnTo>
                  <a:pt x="202" y="26"/>
                </a:lnTo>
                <a:lnTo>
                  <a:pt x="230" y="14"/>
                </a:lnTo>
                <a:lnTo>
                  <a:pt x="263" y="7"/>
                </a:lnTo>
                <a:lnTo>
                  <a:pt x="297" y="0"/>
                </a:lnTo>
                <a:lnTo>
                  <a:pt x="330" y="0"/>
                </a:lnTo>
                <a:lnTo>
                  <a:pt x="330" y="0"/>
                </a:lnTo>
                <a:lnTo>
                  <a:pt x="363" y="0"/>
                </a:lnTo>
                <a:lnTo>
                  <a:pt x="396" y="5"/>
                </a:lnTo>
                <a:lnTo>
                  <a:pt x="427" y="14"/>
                </a:lnTo>
                <a:lnTo>
                  <a:pt x="458" y="24"/>
                </a:lnTo>
                <a:lnTo>
                  <a:pt x="486" y="38"/>
                </a:lnTo>
                <a:lnTo>
                  <a:pt x="514" y="54"/>
                </a:lnTo>
                <a:lnTo>
                  <a:pt x="541" y="73"/>
                </a:lnTo>
                <a:lnTo>
                  <a:pt x="564" y="95"/>
                </a:lnTo>
                <a:lnTo>
                  <a:pt x="586" y="118"/>
                </a:lnTo>
                <a:lnTo>
                  <a:pt x="604" y="144"/>
                </a:lnTo>
                <a:lnTo>
                  <a:pt x="621" y="170"/>
                </a:lnTo>
                <a:lnTo>
                  <a:pt x="635" y="199"/>
                </a:lnTo>
                <a:lnTo>
                  <a:pt x="647" y="230"/>
                </a:lnTo>
                <a:lnTo>
                  <a:pt x="654" y="263"/>
                </a:lnTo>
                <a:lnTo>
                  <a:pt x="659" y="294"/>
                </a:lnTo>
                <a:lnTo>
                  <a:pt x="661" y="329"/>
                </a:lnTo>
                <a:lnTo>
                  <a:pt x="661" y="329"/>
                </a:lnTo>
                <a:close/>
              </a:path>
            </a:pathLst>
          </a:cu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4335463" y="685800"/>
            <a:ext cx="684213" cy="812800"/>
          </a:xfrm>
          <a:custGeom>
            <a:avLst/>
            <a:gdLst>
              <a:gd name="T0" fmla="*/ 379 w 431"/>
              <a:gd name="T1" fmla="*/ 481 h 512"/>
              <a:gd name="T2" fmla="*/ 379 w 431"/>
              <a:gd name="T3" fmla="*/ 481 h 512"/>
              <a:gd name="T4" fmla="*/ 350 w 431"/>
              <a:gd name="T5" fmla="*/ 495 h 512"/>
              <a:gd name="T6" fmla="*/ 320 w 431"/>
              <a:gd name="T7" fmla="*/ 505 h 512"/>
              <a:gd name="T8" fmla="*/ 289 w 431"/>
              <a:gd name="T9" fmla="*/ 510 h 512"/>
              <a:gd name="T10" fmla="*/ 258 w 431"/>
              <a:gd name="T11" fmla="*/ 512 h 512"/>
              <a:gd name="T12" fmla="*/ 258 w 431"/>
              <a:gd name="T13" fmla="*/ 512 h 512"/>
              <a:gd name="T14" fmla="*/ 232 w 431"/>
              <a:gd name="T15" fmla="*/ 512 h 512"/>
              <a:gd name="T16" fmla="*/ 206 w 431"/>
              <a:gd name="T17" fmla="*/ 507 h 512"/>
              <a:gd name="T18" fmla="*/ 182 w 431"/>
              <a:gd name="T19" fmla="*/ 500 h 512"/>
              <a:gd name="T20" fmla="*/ 159 w 431"/>
              <a:gd name="T21" fmla="*/ 493 h 512"/>
              <a:gd name="T22" fmla="*/ 135 w 431"/>
              <a:gd name="T23" fmla="*/ 481 h 512"/>
              <a:gd name="T24" fmla="*/ 114 w 431"/>
              <a:gd name="T25" fmla="*/ 469 h 512"/>
              <a:gd name="T26" fmla="*/ 95 w 431"/>
              <a:gd name="T27" fmla="*/ 455 h 512"/>
              <a:gd name="T28" fmla="*/ 76 w 431"/>
              <a:gd name="T29" fmla="*/ 438 h 512"/>
              <a:gd name="T30" fmla="*/ 59 w 431"/>
              <a:gd name="T31" fmla="*/ 420 h 512"/>
              <a:gd name="T32" fmla="*/ 45 w 431"/>
              <a:gd name="T33" fmla="*/ 401 h 512"/>
              <a:gd name="T34" fmla="*/ 33 w 431"/>
              <a:gd name="T35" fmla="*/ 379 h 512"/>
              <a:gd name="T36" fmla="*/ 21 w 431"/>
              <a:gd name="T37" fmla="*/ 358 h 512"/>
              <a:gd name="T38" fmla="*/ 12 w 431"/>
              <a:gd name="T39" fmla="*/ 334 h 512"/>
              <a:gd name="T40" fmla="*/ 7 w 431"/>
              <a:gd name="T41" fmla="*/ 308 h 512"/>
              <a:gd name="T42" fmla="*/ 2 w 431"/>
              <a:gd name="T43" fmla="*/ 285 h 512"/>
              <a:gd name="T44" fmla="*/ 0 w 431"/>
              <a:gd name="T45" fmla="*/ 258 h 512"/>
              <a:gd name="T46" fmla="*/ 0 w 431"/>
              <a:gd name="T47" fmla="*/ 258 h 512"/>
              <a:gd name="T48" fmla="*/ 2 w 431"/>
              <a:gd name="T49" fmla="*/ 232 h 512"/>
              <a:gd name="T50" fmla="*/ 7 w 431"/>
              <a:gd name="T51" fmla="*/ 206 h 512"/>
              <a:gd name="T52" fmla="*/ 12 w 431"/>
              <a:gd name="T53" fmla="*/ 180 h 512"/>
              <a:gd name="T54" fmla="*/ 21 w 431"/>
              <a:gd name="T55" fmla="*/ 159 h 512"/>
              <a:gd name="T56" fmla="*/ 31 w 431"/>
              <a:gd name="T57" fmla="*/ 135 h 512"/>
              <a:gd name="T58" fmla="*/ 45 w 431"/>
              <a:gd name="T59" fmla="*/ 114 h 512"/>
              <a:gd name="T60" fmla="*/ 59 w 431"/>
              <a:gd name="T61" fmla="*/ 95 h 512"/>
              <a:gd name="T62" fmla="*/ 76 w 431"/>
              <a:gd name="T63" fmla="*/ 76 h 512"/>
              <a:gd name="T64" fmla="*/ 92 w 431"/>
              <a:gd name="T65" fmla="*/ 59 h 512"/>
              <a:gd name="T66" fmla="*/ 114 w 431"/>
              <a:gd name="T67" fmla="*/ 45 h 512"/>
              <a:gd name="T68" fmla="*/ 135 w 431"/>
              <a:gd name="T69" fmla="*/ 31 h 512"/>
              <a:gd name="T70" fmla="*/ 156 w 431"/>
              <a:gd name="T71" fmla="*/ 22 h 512"/>
              <a:gd name="T72" fmla="*/ 180 w 431"/>
              <a:gd name="T73" fmla="*/ 12 h 512"/>
              <a:gd name="T74" fmla="*/ 204 w 431"/>
              <a:gd name="T75" fmla="*/ 5 h 512"/>
              <a:gd name="T76" fmla="*/ 230 w 431"/>
              <a:gd name="T77" fmla="*/ 3 h 512"/>
              <a:gd name="T78" fmla="*/ 256 w 431"/>
              <a:gd name="T79" fmla="*/ 0 h 512"/>
              <a:gd name="T80" fmla="*/ 256 w 431"/>
              <a:gd name="T81" fmla="*/ 0 h 512"/>
              <a:gd name="T82" fmla="*/ 282 w 431"/>
              <a:gd name="T83" fmla="*/ 3 h 512"/>
              <a:gd name="T84" fmla="*/ 305 w 431"/>
              <a:gd name="T85" fmla="*/ 5 h 512"/>
              <a:gd name="T86" fmla="*/ 329 w 431"/>
              <a:gd name="T87" fmla="*/ 12 h 512"/>
              <a:gd name="T88" fmla="*/ 350 w 431"/>
              <a:gd name="T89" fmla="*/ 19 h 512"/>
              <a:gd name="T90" fmla="*/ 372 w 431"/>
              <a:gd name="T91" fmla="*/ 29 h 512"/>
              <a:gd name="T92" fmla="*/ 393 w 431"/>
              <a:gd name="T93" fmla="*/ 41 h 512"/>
              <a:gd name="T94" fmla="*/ 412 w 431"/>
              <a:gd name="T95" fmla="*/ 55 h 512"/>
              <a:gd name="T96" fmla="*/ 431 w 431"/>
              <a:gd name="T97" fmla="*/ 69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31" h="512">
                <a:moveTo>
                  <a:pt x="379" y="481"/>
                </a:moveTo>
                <a:lnTo>
                  <a:pt x="379" y="481"/>
                </a:lnTo>
                <a:lnTo>
                  <a:pt x="350" y="495"/>
                </a:lnTo>
                <a:lnTo>
                  <a:pt x="320" y="505"/>
                </a:lnTo>
                <a:lnTo>
                  <a:pt x="289" y="510"/>
                </a:lnTo>
                <a:lnTo>
                  <a:pt x="258" y="512"/>
                </a:lnTo>
                <a:lnTo>
                  <a:pt x="258" y="512"/>
                </a:lnTo>
                <a:lnTo>
                  <a:pt x="232" y="512"/>
                </a:lnTo>
                <a:lnTo>
                  <a:pt x="206" y="507"/>
                </a:lnTo>
                <a:lnTo>
                  <a:pt x="182" y="500"/>
                </a:lnTo>
                <a:lnTo>
                  <a:pt x="159" y="493"/>
                </a:lnTo>
                <a:lnTo>
                  <a:pt x="135" y="481"/>
                </a:lnTo>
                <a:lnTo>
                  <a:pt x="114" y="469"/>
                </a:lnTo>
                <a:lnTo>
                  <a:pt x="95" y="455"/>
                </a:lnTo>
                <a:lnTo>
                  <a:pt x="76" y="438"/>
                </a:lnTo>
                <a:lnTo>
                  <a:pt x="59" y="420"/>
                </a:lnTo>
                <a:lnTo>
                  <a:pt x="45" y="401"/>
                </a:lnTo>
                <a:lnTo>
                  <a:pt x="33" y="379"/>
                </a:lnTo>
                <a:lnTo>
                  <a:pt x="21" y="358"/>
                </a:lnTo>
                <a:lnTo>
                  <a:pt x="12" y="334"/>
                </a:lnTo>
                <a:lnTo>
                  <a:pt x="7" y="308"/>
                </a:lnTo>
                <a:lnTo>
                  <a:pt x="2" y="285"/>
                </a:lnTo>
                <a:lnTo>
                  <a:pt x="0" y="258"/>
                </a:lnTo>
                <a:lnTo>
                  <a:pt x="0" y="258"/>
                </a:lnTo>
                <a:lnTo>
                  <a:pt x="2" y="232"/>
                </a:lnTo>
                <a:lnTo>
                  <a:pt x="7" y="206"/>
                </a:lnTo>
                <a:lnTo>
                  <a:pt x="12" y="180"/>
                </a:lnTo>
                <a:lnTo>
                  <a:pt x="21" y="159"/>
                </a:lnTo>
                <a:lnTo>
                  <a:pt x="31" y="135"/>
                </a:lnTo>
                <a:lnTo>
                  <a:pt x="45" y="114"/>
                </a:lnTo>
                <a:lnTo>
                  <a:pt x="59" y="95"/>
                </a:lnTo>
                <a:lnTo>
                  <a:pt x="76" y="76"/>
                </a:lnTo>
                <a:lnTo>
                  <a:pt x="92" y="59"/>
                </a:lnTo>
                <a:lnTo>
                  <a:pt x="114" y="45"/>
                </a:lnTo>
                <a:lnTo>
                  <a:pt x="135" y="31"/>
                </a:lnTo>
                <a:lnTo>
                  <a:pt x="156" y="22"/>
                </a:lnTo>
                <a:lnTo>
                  <a:pt x="180" y="12"/>
                </a:lnTo>
                <a:lnTo>
                  <a:pt x="204" y="5"/>
                </a:lnTo>
                <a:lnTo>
                  <a:pt x="230" y="3"/>
                </a:lnTo>
                <a:lnTo>
                  <a:pt x="256" y="0"/>
                </a:lnTo>
                <a:lnTo>
                  <a:pt x="256" y="0"/>
                </a:lnTo>
                <a:lnTo>
                  <a:pt x="282" y="3"/>
                </a:lnTo>
                <a:lnTo>
                  <a:pt x="305" y="5"/>
                </a:lnTo>
                <a:lnTo>
                  <a:pt x="329" y="12"/>
                </a:lnTo>
                <a:lnTo>
                  <a:pt x="350" y="19"/>
                </a:lnTo>
                <a:lnTo>
                  <a:pt x="372" y="29"/>
                </a:lnTo>
                <a:lnTo>
                  <a:pt x="393" y="41"/>
                </a:lnTo>
                <a:lnTo>
                  <a:pt x="412" y="55"/>
                </a:lnTo>
                <a:lnTo>
                  <a:pt x="431" y="69"/>
                </a:lnTo>
              </a:path>
            </a:pathLst>
          </a:cu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7239000" y="3355975"/>
            <a:ext cx="0" cy="842963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7239000" y="4198938"/>
            <a:ext cx="1741488" cy="0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flipV="1">
            <a:off x="8980488" y="3355975"/>
            <a:ext cx="0" cy="842963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 flipH="1">
            <a:off x="7239000" y="3355975"/>
            <a:ext cx="1741488" cy="0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8107363" y="3460750"/>
            <a:ext cx="0" cy="738188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7585075" y="4198938"/>
            <a:ext cx="0" cy="2489200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8610600" y="4198938"/>
            <a:ext cx="0" cy="2489200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8532813" y="5062538"/>
            <a:ext cx="0" cy="1704975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7670800" y="5062538"/>
            <a:ext cx="0" cy="1704975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7585075" y="6688138"/>
            <a:ext cx="1025525" cy="0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7670800" y="6767513"/>
            <a:ext cx="862013" cy="0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 flipH="1">
            <a:off x="8532813" y="6688138"/>
            <a:ext cx="77788" cy="79375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7585075" y="6688138"/>
            <a:ext cx="82550" cy="82550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4217988" y="3468688"/>
            <a:ext cx="0" cy="733425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 flipV="1">
            <a:off x="5264150" y="3460750"/>
            <a:ext cx="0" cy="738188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 flipV="1">
            <a:off x="5767388" y="3465513"/>
            <a:ext cx="0" cy="717550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V="1">
            <a:off x="3710145" y="4196693"/>
            <a:ext cx="2063436" cy="2245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 flipH="1">
            <a:off x="3714553" y="3468688"/>
            <a:ext cx="3372" cy="733426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2"/>
          <p:cNvSpPr>
            <a:spLocks/>
          </p:cNvSpPr>
          <p:nvPr/>
        </p:nvSpPr>
        <p:spPr bwMode="auto">
          <a:xfrm>
            <a:off x="3722688" y="3359150"/>
            <a:ext cx="492125" cy="109538"/>
          </a:xfrm>
          <a:custGeom>
            <a:avLst/>
            <a:gdLst>
              <a:gd name="T0" fmla="*/ 0 w 310"/>
              <a:gd name="T1" fmla="*/ 67 h 69"/>
              <a:gd name="T2" fmla="*/ 0 w 310"/>
              <a:gd name="T3" fmla="*/ 67 h 69"/>
              <a:gd name="T4" fmla="*/ 4 w 310"/>
              <a:gd name="T5" fmla="*/ 60 h 69"/>
              <a:gd name="T6" fmla="*/ 21 w 310"/>
              <a:gd name="T7" fmla="*/ 45 h 69"/>
              <a:gd name="T8" fmla="*/ 47 w 310"/>
              <a:gd name="T9" fmla="*/ 26 h 69"/>
              <a:gd name="T10" fmla="*/ 64 w 310"/>
              <a:gd name="T11" fmla="*/ 19 h 69"/>
              <a:gd name="T12" fmla="*/ 85 w 310"/>
              <a:gd name="T13" fmla="*/ 10 h 69"/>
              <a:gd name="T14" fmla="*/ 104 w 310"/>
              <a:gd name="T15" fmla="*/ 5 h 69"/>
              <a:gd name="T16" fmla="*/ 128 w 310"/>
              <a:gd name="T17" fmla="*/ 0 h 69"/>
              <a:gd name="T18" fmla="*/ 154 w 310"/>
              <a:gd name="T19" fmla="*/ 0 h 69"/>
              <a:gd name="T20" fmla="*/ 182 w 310"/>
              <a:gd name="T21" fmla="*/ 5 h 69"/>
              <a:gd name="T22" fmla="*/ 211 w 310"/>
              <a:gd name="T23" fmla="*/ 12 h 69"/>
              <a:gd name="T24" fmla="*/ 241 w 310"/>
              <a:gd name="T25" fmla="*/ 24 h 69"/>
              <a:gd name="T26" fmla="*/ 274 w 310"/>
              <a:gd name="T27" fmla="*/ 43 h 69"/>
              <a:gd name="T28" fmla="*/ 310 w 310"/>
              <a:gd name="T29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0" h="69">
                <a:moveTo>
                  <a:pt x="0" y="67"/>
                </a:moveTo>
                <a:lnTo>
                  <a:pt x="0" y="67"/>
                </a:lnTo>
                <a:lnTo>
                  <a:pt x="4" y="60"/>
                </a:lnTo>
                <a:lnTo>
                  <a:pt x="21" y="45"/>
                </a:lnTo>
                <a:lnTo>
                  <a:pt x="47" y="26"/>
                </a:lnTo>
                <a:lnTo>
                  <a:pt x="64" y="19"/>
                </a:lnTo>
                <a:lnTo>
                  <a:pt x="85" y="10"/>
                </a:lnTo>
                <a:lnTo>
                  <a:pt x="104" y="5"/>
                </a:lnTo>
                <a:lnTo>
                  <a:pt x="128" y="0"/>
                </a:lnTo>
                <a:lnTo>
                  <a:pt x="154" y="0"/>
                </a:lnTo>
                <a:lnTo>
                  <a:pt x="182" y="5"/>
                </a:lnTo>
                <a:lnTo>
                  <a:pt x="211" y="12"/>
                </a:lnTo>
                <a:lnTo>
                  <a:pt x="241" y="24"/>
                </a:lnTo>
                <a:lnTo>
                  <a:pt x="274" y="43"/>
                </a:lnTo>
                <a:lnTo>
                  <a:pt x="310" y="69"/>
                </a:lnTo>
              </a:path>
            </a:pathLst>
          </a:cu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3"/>
          <p:cNvSpPr>
            <a:spLocks/>
          </p:cNvSpPr>
          <p:nvPr/>
        </p:nvSpPr>
        <p:spPr bwMode="auto">
          <a:xfrm>
            <a:off x="5272088" y="3359150"/>
            <a:ext cx="492125" cy="109538"/>
          </a:xfrm>
          <a:custGeom>
            <a:avLst/>
            <a:gdLst>
              <a:gd name="T0" fmla="*/ 0 w 310"/>
              <a:gd name="T1" fmla="*/ 67 h 69"/>
              <a:gd name="T2" fmla="*/ 0 w 310"/>
              <a:gd name="T3" fmla="*/ 67 h 69"/>
              <a:gd name="T4" fmla="*/ 9 w 310"/>
              <a:gd name="T5" fmla="*/ 60 h 69"/>
              <a:gd name="T6" fmla="*/ 30 w 310"/>
              <a:gd name="T7" fmla="*/ 45 h 69"/>
              <a:gd name="T8" fmla="*/ 66 w 310"/>
              <a:gd name="T9" fmla="*/ 26 h 69"/>
              <a:gd name="T10" fmla="*/ 87 w 310"/>
              <a:gd name="T11" fmla="*/ 19 h 69"/>
              <a:gd name="T12" fmla="*/ 111 w 310"/>
              <a:gd name="T13" fmla="*/ 10 h 69"/>
              <a:gd name="T14" fmla="*/ 135 w 310"/>
              <a:gd name="T15" fmla="*/ 5 h 69"/>
              <a:gd name="T16" fmla="*/ 158 w 310"/>
              <a:gd name="T17" fmla="*/ 0 h 69"/>
              <a:gd name="T18" fmla="*/ 184 w 310"/>
              <a:gd name="T19" fmla="*/ 0 h 69"/>
              <a:gd name="T20" fmla="*/ 211 w 310"/>
              <a:gd name="T21" fmla="*/ 5 h 69"/>
              <a:gd name="T22" fmla="*/ 237 w 310"/>
              <a:gd name="T23" fmla="*/ 12 h 69"/>
              <a:gd name="T24" fmla="*/ 263 w 310"/>
              <a:gd name="T25" fmla="*/ 24 h 69"/>
              <a:gd name="T26" fmla="*/ 286 w 310"/>
              <a:gd name="T27" fmla="*/ 43 h 69"/>
              <a:gd name="T28" fmla="*/ 298 w 310"/>
              <a:gd name="T29" fmla="*/ 55 h 69"/>
              <a:gd name="T30" fmla="*/ 310 w 310"/>
              <a:gd name="T31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" h="69">
                <a:moveTo>
                  <a:pt x="0" y="67"/>
                </a:moveTo>
                <a:lnTo>
                  <a:pt x="0" y="67"/>
                </a:lnTo>
                <a:lnTo>
                  <a:pt x="9" y="60"/>
                </a:lnTo>
                <a:lnTo>
                  <a:pt x="30" y="45"/>
                </a:lnTo>
                <a:lnTo>
                  <a:pt x="66" y="26"/>
                </a:lnTo>
                <a:lnTo>
                  <a:pt x="87" y="19"/>
                </a:lnTo>
                <a:lnTo>
                  <a:pt x="111" y="10"/>
                </a:lnTo>
                <a:lnTo>
                  <a:pt x="135" y="5"/>
                </a:lnTo>
                <a:lnTo>
                  <a:pt x="158" y="0"/>
                </a:lnTo>
                <a:lnTo>
                  <a:pt x="184" y="0"/>
                </a:lnTo>
                <a:lnTo>
                  <a:pt x="211" y="5"/>
                </a:lnTo>
                <a:lnTo>
                  <a:pt x="237" y="12"/>
                </a:lnTo>
                <a:lnTo>
                  <a:pt x="263" y="24"/>
                </a:lnTo>
                <a:lnTo>
                  <a:pt x="286" y="43"/>
                </a:lnTo>
                <a:lnTo>
                  <a:pt x="298" y="55"/>
                </a:lnTo>
                <a:lnTo>
                  <a:pt x="310" y="69"/>
                </a:lnTo>
              </a:path>
            </a:pathLst>
          </a:cu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4"/>
          <p:cNvSpPr>
            <a:spLocks/>
          </p:cNvSpPr>
          <p:nvPr/>
        </p:nvSpPr>
        <p:spPr bwMode="auto">
          <a:xfrm>
            <a:off x="4214813" y="3363913"/>
            <a:ext cx="1041400" cy="112713"/>
          </a:xfrm>
          <a:custGeom>
            <a:avLst/>
            <a:gdLst>
              <a:gd name="T0" fmla="*/ 656 w 656"/>
              <a:gd name="T1" fmla="*/ 66 h 71"/>
              <a:gd name="T2" fmla="*/ 656 w 656"/>
              <a:gd name="T3" fmla="*/ 66 h 71"/>
              <a:gd name="T4" fmla="*/ 640 w 656"/>
              <a:gd name="T5" fmla="*/ 59 h 71"/>
              <a:gd name="T6" fmla="*/ 597 w 656"/>
              <a:gd name="T7" fmla="*/ 45 h 71"/>
              <a:gd name="T8" fmla="*/ 531 w 656"/>
              <a:gd name="T9" fmla="*/ 26 h 71"/>
              <a:gd name="T10" fmla="*/ 488 w 656"/>
              <a:gd name="T11" fmla="*/ 16 h 71"/>
              <a:gd name="T12" fmla="*/ 443 w 656"/>
              <a:gd name="T13" fmla="*/ 9 h 71"/>
              <a:gd name="T14" fmla="*/ 396 w 656"/>
              <a:gd name="T15" fmla="*/ 2 h 71"/>
              <a:gd name="T16" fmla="*/ 344 w 656"/>
              <a:gd name="T17" fmla="*/ 0 h 71"/>
              <a:gd name="T18" fmla="*/ 289 w 656"/>
              <a:gd name="T19" fmla="*/ 0 h 71"/>
              <a:gd name="T20" fmla="*/ 232 w 656"/>
              <a:gd name="T21" fmla="*/ 2 h 71"/>
              <a:gd name="T22" fmla="*/ 175 w 656"/>
              <a:gd name="T23" fmla="*/ 12 h 71"/>
              <a:gd name="T24" fmla="*/ 116 w 656"/>
              <a:gd name="T25" fmla="*/ 26 h 71"/>
              <a:gd name="T26" fmla="*/ 88 w 656"/>
              <a:gd name="T27" fmla="*/ 33 h 71"/>
              <a:gd name="T28" fmla="*/ 59 w 656"/>
              <a:gd name="T29" fmla="*/ 45 h 71"/>
              <a:gd name="T30" fmla="*/ 28 w 656"/>
              <a:gd name="T31" fmla="*/ 57 h 71"/>
              <a:gd name="T32" fmla="*/ 0 w 656"/>
              <a:gd name="T33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56" h="71">
                <a:moveTo>
                  <a:pt x="656" y="66"/>
                </a:moveTo>
                <a:lnTo>
                  <a:pt x="656" y="66"/>
                </a:lnTo>
                <a:lnTo>
                  <a:pt x="640" y="59"/>
                </a:lnTo>
                <a:lnTo>
                  <a:pt x="597" y="45"/>
                </a:lnTo>
                <a:lnTo>
                  <a:pt x="531" y="26"/>
                </a:lnTo>
                <a:lnTo>
                  <a:pt x="488" y="16"/>
                </a:lnTo>
                <a:lnTo>
                  <a:pt x="443" y="9"/>
                </a:lnTo>
                <a:lnTo>
                  <a:pt x="396" y="2"/>
                </a:lnTo>
                <a:lnTo>
                  <a:pt x="344" y="0"/>
                </a:lnTo>
                <a:lnTo>
                  <a:pt x="289" y="0"/>
                </a:lnTo>
                <a:lnTo>
                  <a:pt x="232" y="2"/>
                </a:lnTo>
                <a:lnTo>
                  <a:pt x="175" y="12"/>
                </a:lnTo>
                <a:lnTo>
                  <a:pt x="116" y="26"/>
                </a:lnTo>
                <a:lnTo>
                  <a:pt x="88" y="33"/>
                </a:lnTo>
                <a:lnTo>
                  <a:pt x="59" y="45"/>
                </a:lnTo>
                <a:lnTo>
                  <a:pt x="28" y="57"/>
                </a:lnTo>
                <a:lnTo>
                  <a:pt x="0" y="71"/>
                </a:lnTo>
              </a:path>
            </a:pathLst>
          </a:cu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3887788" y="3359150"/>
            <a:ext cx="1725613" cy="0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4217988" y="4198938"/>
            <a:ext cx="0" cy="2489200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>
            <a:off x="5264150" y="4198938"/>
            <a:ext cx="0" cy="2489200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4305300" y="5062538"/>
            <a:ext cx="0" cy="1708150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5165725" y="5062538"/>
            <a:ext cx="0" cy="1708150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4217988" y="6688138"/>
            <a:ext cx="1046163" cy="0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 flipH="1">
            <a:off x="5170488" y="6688138"/>
            <a:ext cx="93663" cy="82550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 flipH="1" flipV="1">
            <a:off x="4217988" y="6688138"/>
            <a:ext cx="95250" cy="79375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4308475" y="6767513"/>
            <a:ext cx="862013" cy="0"/>
          </a:xfrm>
          <a:prstGeom prst="line">
            <a:avLst/>
          </a:pr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4"/>
          <p:cNvSpPr>
            <a:spLocks/>
          </p:cNvSpPr>
          <p:nvPr/>
        </p:nvSpPr>
        <p:spPr bwMode="auto">
          <a:xfrm>
            <a:off x="4211638" y="5014913"/>
            <a:ext cx="93663" cy="60325"/>
          </a:xfrm>
          <a:custGeom>
            <a:avLst/>
            <a:gdLst>
              <a:gd name="T0" fmla="*/ 0 w 59"/>
              <a:gd name="T1" fmla="*/ 4 h 38"/>
              <a:gd name="T2" fmla="*/ 0 w 59"/>
              <a:gd name="T3" fmla="*/ 4 h 38"/>
              <a:gd name="T4" fmla="*/ 9 w 59"/>
              <a:gd name="T5" fmla="*/ 2 h 38"/>
              <a:gd name="T6" fmla="*/ 19 w 59"/>
              <a:gd name="T7" fmla="*/ 0 h 38"/>
              <a:gd name="T8" fmla="*/ 30 w 59"/>
              <a:gd name="T9" fmla="*/ 0 h 38"/>
              <a:gd name="T10" fmla="*/ 40 w 59"/>
              <a:gd name="T11" fmla="*/ 2 h 38"/>
              <a:gd name="T12" fmla="*/ 49 w 59"/>
              <a:gd name="T13" fmla="*/ 9 h 38"/>
              <a:gd name="T14" fmla="*/ 54 w 59"/>
              <a:gd name="T15" fmla="*/ 14 h 38"/>
              <a:gd name="T16" fmla="*/ 56 w 59"/>
              <a:gd name="T17" fmla="*/ 21 h 38"/>
              <a:gd name="T18" fmla="*/ 59 w 59"/>
              <a:gd name="T19" fmla="*/ 28 h 38"/>
              <a:gd name="T20" fmla="*/ 59 w 59"/>
              <a:gd name="T21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" h="38">
                <a:moveTo>
                  <a:pt x="0" y="4"/>
                </a:moveTo>
                <a:lnTo>
                  <a:pt x="0" y="4"/>
                </a:lnTo>
                <a:lnTo>
                  <a:pt x="9" y="2"/>
                </a:lnTo>
                <a:lnTo>
                  <a:pt x="19" y="0"/>
                </a:lnTo>
                <a:lnTo>
                  <a:pt x="30" y="0"/>
                </a:lnTo>
                <a:lnTo>
                  <a:pt x="40" y="2"/>
                </a:lnTo>
                <a:lnTo>
                  <a:pt x="49" y="9"/>
                </a:lnTo>
                <a:lnTo>
                  <a:pt x="54" y="14"/>
                </a:lnTo>
                <a:lnTo>
                  <a:pt x="56" y="21"/>
                </a:lnTo>
                <a:lnTo>
                  <a:pt x="59" y="28"/>
                </a:lnTo>
                <a:lnTo>
                  <a:pt x="59" y="38"/>
                </a:lnTo>
              </a:path>
            </a:pathLst>
          </a:cu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5"/>
          <p:cNvSpPr>
            <a:spLocks/>
          </p:cNvSpPr>
          <p:nvPr/>
        </p:nvSpPr>
        <p:spPr bwMode="auto">
          <a:xfrm>
            <a:off x="5165725" y="5014913"/>
            <a:ext cx="95250" cy="60325"/>
          </a:xfrm>
          <a:custGeom>
            <a:avLst/>
            <a:gdLst>
              <a:gd name="T0" fmla="*/ 60 w 60"/>
              <a:gd name="T1" fmla="*/ 4 h 38"/>
              <a:gd name="T2" fmla="*/ 60 w 60"/>
              <a:gd name="T3" fmla="*/ 4 h 38"/>
              <a:gd name="T4" fmla="*/ 50 w 60"/>
              <a:gd name="T5" fmla="*/ 2 h 38"/>
              <a:gd name="T6" fmla="*/ 41 w 60"/>
              <a:gd name="T7" fmla="*/ 0 h 38"/>
              <a:gd name="T8" fmla="*/ 31 w 60"/>
              <a:gd name="T9" fmla="*/ 0 h 38"/>
              <a:gd name="T10" fmla="*/ 19 w 60"/>
              <a:gd name="T11" fmla="*/ 2 h 38"/>
              <a:gd name="T12" fmla="*/ 10 w 60"/>
              <a:gd name="T13" fmla="*/ 9 h 38"/>
              <a:gd name="T14" fmla="*/ 5 w 60"/>
              <a:gd name="T15" fmla="*/ 14 h 38"/>
              <a:gd name="T16" fmla="*/ 3 w 60"/>
              <a:gd name="T17" fmla="*/ 21 h 38"/>
              <a:gd name="T18" fmla="*/ 0 w 60"/>
              <a:gd name="T19" fmla="*/ 28 h 38"/>
              <a:gd name="T20" fmla="*/ 0 w 60"/>
              <a:gd name="T21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" h="38">
                <a:moveTo>
                  <a:pt x="60" y="4"/>
                </a:moveTo>
                <a:lnTo>
                  <a:pt x="60" y="4"/>
                </a:lnTo>
                <a:lnTo>
                  <a:pt x="50" y="2"/>
                </a:lnTo>
                <a:lnTo>
                  <a:pt x="41" y="0"/>
                </a:lnTo>
                <a:lnTo>
                  <a:pt x="31" y="0"/>
                </a:lnTo>
                <a:lnTo>
                  <a:pt x="19" y="2"/>
                </a:lnTo>
                <a:lnTo>
                  <a:pt x="10" y="9"/>
                </a:lnTo>
                <a:lnTo>
                  <a:pt x="5" y="14"/>
                </a:lnTo>
                <a:lnTo>
                  <a:pt x="3" y="21"/>
                </a:lnTo>
                <a:lnTo>
                  <a:pt x="0" y="28"/>
                </a:lnTo>
                <a:lnTo>
                  <a:pt x="0" y="38"/>
                </a:lnTo>
              </a:path>
            </a:pathLst>
          </a:cu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6"/>
          <p:cNvSpPr>
            <a:spLocks/>
          </p:cNvSpPr>
          <p:nvPr/>
        </p:nvSpPr>
        <p:spPr bwMode="auto">
          <a:xfrm>
            <a:off x="7239000" y="3352800"/>
            <a:ext cx="868363" cy="107950"/>
          </a:xfrm>
          <a:custGeom>
            <a:avLst/>
            <a:gdLst>
              <a:gd name="T0" fmla="*/ 0 w 547"/>
              <a:gd name="T1" fmla="*/ 68 h 68"/>
              <a:gd name="T2" fmla="*/ 0 w 547"/>
              <a:gd name="T3" fmla="*/ 68 h 68"/>
              <a:gd name="T4" fmla="*/ 12 w 547"/>
              <a:gd name="T5" fmla="*/ 61 h 68"/>
              <a:gd name="T6" fmla="*/ 47 w 547"/>
              <a:gd name="T7" fmla="*/ 47 h 68"/>
              <a:gd name="T8" fmla="*/ 71 w 547"/>
              <a:gd name="T9" fmla="*/ 38 h 68"/>
              <a:gd name="T10" fmla="*/ 99 w 547"/>
              <a:gd name="T11" fmla="*/ 28 h 68"/>
              <a:gd name="T12" fmla="*/ 132 w 547"/>
              <a:gd name="T13" fmla="*/ 19 h 68"/>
              <a:gd name="T14" fmla="*/ 168 w 547"/>
              <a:gd name="T15" fmla="*/ 9 h 68"/>
              <a:gd name="T16" fmla="*/ 208 w 547"/>
              <a:gd name="T17" fmla="*/ 4 h 68"/>
              <a:gd name="T18" fmla="*/ 251 w 547"/>
              <a:gd name="T19" fmla="*/ 0 h 68"/>
              <a:gd name="T20" fmla="*/ 296 w 547"/>
              <a:gd name="T21" fmla="*/ 0 h 68"/>
              <a:gd name="T22" fmla="*/ 343 w 547"/>
              <a:gd name="T23" fmla="*/ 2 h 68"/>
              <a:gd name="T24" fmla="*/ 393 w 547"/>
              <a:gd name="T25" fmla="*/ 9 h 68"/>
              <a:gd name="T26" fmla="*/ 443 w 547"/>
              <a:gd name="T27" fmla="*/ 23 h 68"/>
              <a:gd name="T28" fmla="*/ 469 w 547"/>
              <a:gd name="T29" fmla="*/ 33 h 68"/>
              <a:gd name="T30" fmla="*/ 495 w 547"/>
              <a:gd name="T31" fmla="*/ 42 h 68"/>
              <a:gd name="T32" fmla="*/ 521 w 547"/>
              <a:gd name="T33" fmla="*/ 54 h 68"/>
              <a:gd name="T34" fmla="*/ 547 w 547"/>
              <a:gd name="T3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7" h="68">
                <a:moveTo>
                  <a:pt x="0" y="68"/>
                </a:moveTo>
                <a:lnTo>
                  <a:pt x="0" y="68"/>
                </a:lnTo>
                <a:lnTo>
                  <a:pt x="12" y="61"/>
                </a:lnTo>
                <a:lnTo>
                  <a:pt x="47" y="47"/>
                </a:lnTo>
                <a:lnTo>
                  <a:pt x="71" y="38"/>
                </a:lnTo>
                <a:lnTo>
                  <a:pt x="99" y="28"/>
                </a:lnTo>
                <a:lnTo>
                  <a:pt x="132" y="19"/>
                </a:lnTo>
                <a:lnTo>
                  <a:pt x="168" y="9"/>
                </a:lnTo>
                <a:lnTo>
                  <a:pt x="208" y="4"/>
                </a:lnTo>
                <a:lnTo>
                  <a:pt x="251" y="0"/>
                </a:lnTo>
                <a:lnTo>
                  <a:pt x="296" y="0"/>
                </a:lnTo>
                <a:lnTo>
                  <a:pt x="343" y="2"/>
                </a:lnTo>
                <a:lnTo>
                  <a:pt x="393" y="9"/>
                </a:lnTo>
                <a:lnTo>
                  <a:pt x="443" y="23"/>
                </a:lnTo>
                <a:lnTo>
                  <a:pt x="469" y="33"/>
                </a:lnTo>
                <a:lnTo>
                  <a:pt x="495" y="42"/>
                </a:lnTo>
                <a:lnTo>
                  <a:pt x="521" y="54"/>
                </a:lnTo>
                <a:lnTo>
                  <a:pt x="547" y="68"/>
                </a:lnTo>
              </a:path>
            </a:pathLst>
          </a:cu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7"/>
          <p:cNvSpPr>
            <a:spLocks/>
          </p:cNvSpPr>
          <p:nvPr/>
        </p:nvSpPr>
        <p:spPr bwMode="auto">
          <a:xfrm>
            <a:off x="8107363" y="3355975"/>
            <a:ext cx="873125" cy="120650"/>
          </a:xfrm>
          <a:custGeom>
            <a:avLst/>
            <a:gdLst>
              <a:gd name="T0" fmla="*/ 0 w 550"/>
              <a:gd name="T1" fmla="*/ 66 h 76"/>
              <a:gd name="T2" fmla="*/ 0 w 550"/>
              <a:gd name="T3" fmla="*/ 66 h 76"/>
              <a:gd name="T4" fmla="*/ 14 w 550"/>
              <a:gd name="T5" fmla="*/ 59 h 76"/>
              <a:gd name="T6" fmla="*/ 47 w 550"/>
              <a:gd name="T7" fmla="*/ 45 h 76"/>
              <a:gd name="T8" fmla="*/ 71 w 550"/>
              <a:gd name="T9" fmla="*/ 36 h 76"/>
              <a:gd name="T10" fmla="*/ 102 w 550"/>
              <a:gd name="T11" fmla="*/ 26 h 76"/>
              <a:gd name="T12" fmla="*/ 135 w 550"/>
              <a:gd name="T13" fmla="*/ 17 h 76"/>
              <a:gd name="T14" fmla="*/ 170 w 550"/>
              <a:gd name="T15" fmla="*/ 7 h 76"/>
              <a:gd name="T16" fmla="*/ 211 w 550"/>
              <a:gd name="T17" fmla="*/ 2 h 76"/>
              <a:gd name="T18" fmla="*/ 253 w 550"/>
              <a:gd name="T19" fmla="*/ 0 h 76"/>
              <a:gd name="T20" fmla="*/ 298 w 550"/>
              <a:gd name="T21" fmla="*/ 0 h 76"/>
              <a:gd name="T22" fmla="*/ 346 w 550"/>
              <a:gd name="T23" fmla="*/ 2 h 76"/>
              <a:gd name="T24" fmla="*/ 396 w 550"/>
              <a:gd name="T25" fmla="*/ 12 h 76"/>
              <a:gd name="T26" fmla="*/ 445 w 550"/>
              <a:gd name="T27" fmla="*/ 26 h 76"/>
              <a:gd name="T28" fmla="*/ 471 w 550"/>
              <a:gd name="T29" fmla="*/ 38 h 76"/>
              <a:gd name="T30" fmla="*/ 497 w 550"/>
              <a:gd name="T31" fmla="*/ 47 h 76"/>
              <a:gd name="T32" fmla="*/ 523 w 550"/>
              <a:gd name="T33" fmla="*/ 62 h 76"/>
              <a:gd name="T34" fmla="*/ 550 w 550"/>
              <a:gd name="T3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50" h="76">
                <a:moveTo>
                  <a:pt x="0" y="66"/>
                </a:moveTo>
                <a:lnTo>
                  <a:pt x="0" y="66"/>
                </a:lnTo>
                <a:lnTo>
                  <a:pt x="14" y="59"/>
                </a:lnTo>
                <a:lnTo>
                  <a:pt x="47" y="45"/>
                </a:lnTo>
                <a:lnTo>
                  <a:pt x="71" y="36"/>
                </a:lnTo>
                <a:lnTo>
                  <a:pt x="102" y="26"/>
                </a:lnTo>
                <a:lnTo>
                  <a:pt x="135" y="17"/>
                </a:lnTo>
                <a:lnTo>
                  <a:pt x="170" y="7"/>
                </a:lnTo>
                <a:lnTo>
                  <a:pt x="211" y="2"/>
                </a:lnTo>
                <a:lnTo>
                  <a:pt x="253" y="0"/>
                </a:lnTo>
                <a:lnTo>
                  <a:pt x="298" y="0"/>
                </a:lnTo>
                <a:lnTo>
                  <a:pt x="346" y="2"/>
                </a:lnTo>
                <a:lnTo>
                  <a:pt x="396" y="12"/>
                </a:lnTo>
                <a:lnTo>
                  <a:pt x="445" y="26"/>
                </a:lnTo>
                <a:lnTo>
                  <a:pt x="471" y="38"/>
                </a:lnTo>
                <a:lnTo>
                  <a:pt x="497" y="47"/>
                </a:lnTo>
                <a:lnTo>
                  <a:pt x="523" y="62"/>
                </a:lnTo>
                <a:lnTo>
                  <a:pt x="550" y="76"/>
                </a:lnTo>
              </a:path>
            </a:pathLst>
          </a:cu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68"/>
          <p:cNvSpPr>
            <a:spLocks/>
          </p:cNvSpPr>
          <p:nvPr/>
        </p:nvSpPr>
        <p:spPr bwMode="auto">
          <a:xfrm>
            <a:off x="7585075" y="4999038"/>
            <a:ext cx="85725" cy="63500"/>
          </a:xfrm>
          <a:custGeom>
            <a:avLst/>
            <a:gdLst>
              <a:gd name="T0" fmla="*/ 0 w 54"/>
              <a:gd name="T1" fmla="*/ 3 h 40"/>
              <a:gd name="T2" fmla="*/ 0 w 54"/>
              <a:gd name="T3" fmla="*/ 3 h 40"/>
              <a:gd name="T4" fmla="*/ 7 w 54"/>
              <a:gd name="T5" fmla="*/ 0 h 40"/>
              <a:gd name="T6" fmla="*/ 11 w 54"/>
              <a:gd name="T7" fmla="*/ 0 h 40"/>
              <a:gd name="T8" fmla="*/ 19 w 54"/>
              <a:gd name="T9" fmla="*/ 3 h 40"/>
              <a:gd name="T10" fmla="*/ 28 w 54"/>
              <a:gd name="T11" fmla="*/ 5 h 40"/>
              <a:gd name="T12" fmla="*/ 38 w 54"/>
              <a:gd name="T13" fmla="*/ 12 h 40"/>
              <a:gd name="T14" fmla="*/ 47 w 54"/>
              <a:gd name="T15" fmla="*/ 24 h 40"/>
              <a:gd name="T16" fmla="*/ 54 w 54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40">
                <a:moveTo>
                  <a:pt x="0" y="3"/>
                </a:moveTo>
                <a:lnTo>
                  <a:pt x="0" y="3"/>
                </a:lnTo>
                <a:lnTo>
                  <a:pt x="7" y="0"/>
                </a:lnTo>
                <a:lnTo>
                  <a:pt x="11" y="0"/>
                </a:lnTo>
                <a:lnTo>
                  <a:pt x="19" y="3"/>
                </a:lnTo>
                <a:lnTo>
                  <a:pt x="28" y="5"/>
                </a:lnTo>
                <a:lnTo>
                  <a:pt x="38" y="12"/>
                </a:lnTo>
                <a:lnTo>
                  <a:pt x="47" y="24"/>
                </a:lnTo>
                <a:lnTo>
                  <a:pt x="54" y="40"/>
                </a:lnTo>
              </a:path>
            </a:pathLst>
          </a:cu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9"/>
          <p:cNvSpPr>
            <a:spLocks/>
          </p:cNvSpPr>
          <p:nvPr/>
        </p:nvSpPr>
        <p:spPr bwMode="auto">
          <a:xfrm>
            <a:off x="8532813" y="4999038"/>
            <a:ext cx="85725" cy="63500"/>
          </a:xfrm>
          <a:custGeom>
            <a:avLst/>
            <a:gdLst>
              <a:gd name="T0" fmla="*/ 54 w 54"/>
              <a:gd name="T1" fmla="*/ 3 h 40"/>
              <a:gd name="T2" fmla="*/ 54 w 54"/>
              <a:gd name="T3" fmla="*/ 3 h 40"/>
              <a:gd name="T4" fmla="*/ 49 w 54"/>
              <a:gd name="T5" fmla="*/ 0 h 40"/>
              <a:gd name="T6" fmla="*/ 42 w 54"/>
              <a:gd name="T7" fmla="*/ 0 h 40"/>
              <a:gd name="T8" fmla="*/ 35 w 54"/>
              <a:gd name="T9" fmla="*/ 3 h 40"/>
              <a:gd name="T10" fmla="*/ 26 w 54"/>
              <a:gd name="T11" fmla="*/ 5 h 40"/>
              <a:gd name="T12" fmla="*/ 19 w 54"/>
              <a:gd name="T13" fmla="*/ 12 h 40"/>
              <a:gd name="T14" fmla="*/ 9 w 54"/>
              <a:gd name="T15" fmla="*/ 24 h 40"/>
              <a:gd name="T16" fmla="*/ 0 w 54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40">
                <a:moveTo>
                  <a:pt x="54" y="3"/>
                </a:moveTo>
                <a:lnTo>
                  <a:pt x="54" y="3"/>
                </a:lnTo>
                <a:lnTo>
                  <a:pt x="49" y="0"/>
                </a:lnTo>
                <a:lnTo>
                  <a:pt x="42" y="0"/>
                </a:lnTo>
                <a:lnTo>
                  <a:pt x="35" y="3"/>
                </a:lnTo>
                <a:lnTo>
                  <a:pt x="26" y="5"/>
                </a:lnTo>
                <a:lnTo>
                  <a:pt x="19" y="12"/>
                </a:lnTo>
                <a:lnTo>
                  <a:pt x="9" y="24"/>
                </a:lnTo>
                <a:lnTo>
                  <a:pt x="0" y="40"/>
                </a:lnTo>
              </a:path>
            </a:pathLst>
          </a:custGeom>
          <a:noFill/>
          <a:ln w="2857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6" name="Straight Arrow Connector 75"/>
          <p:cNvCxnSpPr>
            <a:endCxn id="27" idx="39"/>
          </p:cNvCxnSpPr>
          <p:nvPr/>
        </p:nvCxnSpPr>
        <p:spPr>
          <a:xfrm flipV="1">
            <a:off x="4735513" y="490538"/>
            <a:ext cx="833437" cy="604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-6440" y="1766552"/>
            <a:ext cx="351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a circle of given nearest M. multiplication of 4.e.g.M22=R24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6098" y="1791384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hexagon inside the red circle</a:t>
            </a:r>
            <a:endParaRPr lang="en-US" dirty="0"/>
          </a:p>
        </p:txBody>
      </p:sp>
      <p:sp>
        <p:nvSpPr>
          <p:cNvPr id="79" name="Line 8"/>
          <p:cNvSpPr>
            <a:spLocks noChangeShapeType="1"/>
          </p:cNvSpPr>
          <p:nvPr/>
        </p:nvSpPr>
        <p:spPr bwMode="auto">
          <a:xfrm>
            <a:off x="5257800" y="3352800"/>
            <a:ext cx="473075" cy="747713"/>
          </a:xfrm>
          <a:prstGeom prst="line">
            <a:avLst/>
          </a:prstGeom>
          <a:noFill/>
          <a:ln w="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6098" y="3048000"/>
            <a:ext cx="333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line of  45 degree as shown in figure from the given point…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657600" y="3302000"/>
            <a:ext cx="76200" cy="80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715000" y="3302000"/>
            <a:ext cx="76200" cy="80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215595" y="3306097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191000" y="3302000"/>
            <a:ext cx="67469" cy="691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3979863" y="3363913"/>
            <a:ext cx="0" cy="413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750594" y="3371165"/>
            <a:ext cx="122237" cy="1704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5494337" y="3363913"/>
            <a:ext cx="23813" cy="413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837237" y="4459069"/>
            <a:ext cx="178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Its side view looks like this</a:t>
            </a:r>
            <a:endParaRPr lang="en-US" dirty="0"/>
          </a:p>
        </p:txBody>
      </p:sp>
      <p:sp>
        <p:nvSpPr>
          <p:cNvPr id="96" name="Right Arrow 95"/>
          <p:cNvSpPr/>
          <p:nvPr/>
        </p:nvSpPr>
        <p:spPr>
          <a:xfrm>
            <a:off x="5943600" y="5014913"/>
            <a:ext cx="1295400" cy="242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85800" y="4403725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a circle of radius…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8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1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9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9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9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9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9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9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9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9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9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9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9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9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9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9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7" grpId="0"/>
      <p:bldP spid="77" grpId="1"/>
      <p:bldP spid="78" grpId="0"/>
      <p:bldP spid="78" grpId="1"/>
      <p:bldP spid="79" grpId="0" animBg="1"/>
      <p:bldP spid="80" grpId="0"/>
      <p:bldP spid="80" grpId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95" grpId="0"/>
      <p:bldP spid="96" grpId="0" animBg="1"/>
      <p:bldP spid="97" grpId="0"/>
      <p:bldP spid="9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soney</dc:creator>
  <cp:lastModifiedBy>soney</cp:lastModifiedBy>
  <cp:revision>12</cp:revision>
  <dcterms:created xsi:type="dcterms:W3CDTF">2013-05-26T07:48:08Z</dcterms:created>
  <dcterms:modified xsi:type="dcterms:W3CDTF">2013-05-26T10:02:21Z</dcterms:modified>
</cp:coreProperties>
</file>