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900" y="16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FDCD-C7E7-45A2-BB46-7A8EF995E490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88FA-4B5A-4E13-84D2-1F323894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V="1">
            <a:off x="5710152" y="3715946"/>
            <a:ext cx="3287949" cy="191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470841" y="3715944"/>
            <a:ext cx="3268494" cy="190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222"/>
          <p:cNvSpPr>
            <a:spLocks noChangeShapeType="1"/>
          </p:cNvSpPr>
          <p:nvPr/>
        </p:nvSpPr>
        <p:spPr bwMode="auto">
          <a:xfrm flipH="1" flipV="1">
            <a:off x="4404314" y="3335284"/>
            <a:ext cx="2644457" cy="1514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23"/>
          <p:cNvSpPr>
            <a:spLocks noChangeShapeType="1"/>
          </p:cNvSpPr>
          <p:nvPr/>
        </p:nvSpPr>
        <p:spPr bwMode="auto">
          <a:xfrm flipV="1">
            <a:off x="4404314" y="3335284"/>
            <a:ext cx="2644457" cy="1514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26"/>
          <p:cNvSpPr>
            <a:spLocks noChangeShapeType="1"/>
          </p:cNvSpPr>
          <p:nvPr/>
        </p:nvSpPr>
        <p:spPr bwMode="auto">
          <a:xfrm>
            <a:off x="4404314" y="3335284"/>
            <a:ext cx="1690379" cy="2945194"/>
          </a:xfrm>
          <a:prstGeom prst="line">
            <a:avLst/>
          </a:prstGeom>
          <a:noFill/>
          <a:ln w="4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27"/>
          <p:cNvSpPr>
            <a:spLocks noChangeShapeType="1"/>
          </p:cNvSpPr>
          <p:nvPr/>
        </p:nvSpPr>
        <p:spPr bwMode="auto">
          <a:xfrm flipH="1">
            <a:off x="5410240" y="3335284"/>
            <a:ext cx="1638524" cy="2831123"/>
          </a:xfrm>
          <a:prstGeom prst="line">
            <a:avLst/>
          </a:prstGeom>
          <a:noFill/>
          <a:ln w="4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28"/>
          <p:cNvSpPr>
            <a:spLocks noChangeShapeType="1"/>
          </p:cNvSpPr>
          <p:nvPr/>
        </p:nvSpPr>
        <p:spPr bwMode="auto">
          <a:xfrm flipV="1">
            <a:off x="4404314" y="2267129"/>
            <a:ext cx="1493338" cy="2582234"/>
          </a:xfrm>
          <a:prstGeom prst="line">
            <a:avLst/>
          </a:prstGeom>
          <a:noFill/>
          <a:ln w="4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29"/>
          <p:cNvSpPr>
            <a:spLocks noChangeShapeType="1"/>
          </p:cNvSpPr>
          <p:nvPr/>
        </p:nvSpPr>
        <p:spPr bwMode="auto">
          <a:xfrm flipH="1" flipV="1">
            <a:off x="5534685" y="2246388"/>
            <a:ext cx="1514079" cy="2602974"/>
          </a:xfrm>
          <a:prstGeom prst="line">
            <a:avLst/>
          </a:prstGeom>
          <a:noFill/>
          <a:ln w="4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/>
        </p:nvSpPr>
        <p:spPr bwMode="auto">
          <a:xfrm>
            <a:off x="3958383" y="3335284"/>
            <a:ext cx="445931" cy="1514079"/>
          </a:xfrm>
          <a:custGeom>
            <a:avLst/>
            <a:gdLst>
              <a:gd name="T0" fmla="*/ 43 w 43"/>
              <a:gd name="T1" fmla="*/ 0 h 146"/>
              <a:gd name="T2" fmla="*/ 32 w 43"/>
              <a:gd name="T3" fmla="*/ 5 h 146"/>
              <a:gd name="T4" fmla="*/ 24 w 43"/>
              <a:gd name="T5" fmla="*/ 15 h 146"/>
              <a:gd name="T6" fmla="*/ 17 w 43"/>
              <a:gd name="T7" fmla="*/ 22 h 146"/>
              <a:gd name="T8" fmla="*/ 9 w 43"/>
              <a:gd name="T9" fmla="*/ 34 h 146"/>
              <a:gd name="T10" fmla="*/ 6 w 43"/>
              <a:gd name="T11" fmla="*/ 45 h 146"/>
              <a:gd name="T12" fmla="*/ 2 w 43"/>
              <a:gd name="T13" fmla="*/ 56 h 146"/>
              <a:gd name="T14" fmla="*/ 0 w 43"/>
              <a:gd name="T15" fmla="*/ 67 h 146"/>
              <a:gd name="T16" fmla="*/ 0 w 43"/>
              <a:gd name="T17" fmla="*/ 78 h 146"/>
              <a:gd name="T18" fmla="*/ 2 w 43"/>
              <a:gd name="T19" fmla="*/ 92 h 146"/>
              <a:gd name="T20" fmla="*/ 6 w 43"/>
              <a:gd name="T21" fmla="*/ 103 h 146"/>
              <a:gd name="T22" fmla="*/ 9 w 43"/>
              <a:gd name="T23" fmla="*/ 112 h 146"/>
              <a:gd name="T24" fmla="*/ 17 w 43"/>
              <a:gd name="T25" fmla="*/ 123 h 146"/>
              <a:gd name="T26" fmla="*/ 24 w 43"/>
              <a:gd name="T27" fmla="*/ 133 h 146"/>
              <a:gd name="T28" fmla="*/ 32 w 43"/>
              <a:gd name="T29" fmla="*/ 140 h 146"/>
              <a:gd name="T30" fmla="*/ 43 w 43"/>
              <a:gd name="T3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" h="146">
                <a:moveTo>
                  <a:pt x="43" y="0"/>
                </a:moveTo>
                <a:lnTo>
                  <a:pt x="32" y="5"/>
                </a:lnTo>
                <a:lnTo>
                  <a:pt x="24" y="15"/>
                </a:lnTo>
                <a:lnTo>
                  <a:pt x="17" y="22"/>
                </a:lnTo>
                <a:lnTo>
                  <a:pt x="9" y="34"/>
                </a:lnTo>
                <a:lnTo>
                  <a:pt x="6" y="45"/>
                </a:lnTo>
                <a:lnTo>
                  <a:pt x="2" y="56"/>
                </a:lnTo>
                <a:lnTo>
                  <a:pt x="0" y="67"/>
                </a:lnTo>
                <a:lnTo>
                  <a:pt x="0" y="78"/>
                </a:lnTo>
                <a:lnTo>
                  <a:pt x="2" y="92"/>
                </a:lnTo>
                <a:lnTo>
                  <a:pt x="6" y="103"/>
                </a:lnTo>
                <a:lnTo>
                  <a:pt x="9" y="112"/>
                </a:lnTo>
                <a:lnTo>
                  <a:pt x="17" y="123"/>
                </a:lnTo>
                <a:lnTo>
                  <a:pt x="24" y="133"/>
                </a:lnTo>
                <a:lnTo>
                  <a:pt x="32" y="140"/>
                </a:lnTo>
                <a:lnTo>
                  <a:pt x="43" y="146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31"/>
          <p:cNvSpPr>
            <a:spLocks/>
          </p:cNvSpPr>
          <p:nvPr/>
        </p:nvSpPr>
        <p:spPr bwMode="auto">
          <a:xfrm>
            <a:off x="4404314" y="2982690"/>
            <a:ext cx="2644457" cy="352594"/>
          </a:xfrm>
          <a:custGeom>
            <a:avLst/>
            <a:gdLst>
              <a:gd name="T0" fmla="*/ 255 w 255"/>
              <a:gd name="T1" fmla="*/ 34 h 34"/>
              <a:gd name="T2" fmla="*/ 236 w 255"/>
              <a:gd name="T3" fmla="*/ 25 h 34"/>
              <a:gd name="T4" fmla="*/ 217 w 255"/>
              <a:gd name="T5" fmla="*/ 17 h 34"/>
              <a:gd name="T6" fmla="*/ 199 w 255"/>
              <a:gd name="T7" fmla="*/ 10 h 34"/>
              <a:gd name="T8" fmla="*/ 178 w 255"/>
              <a:gd name="T9" fmla="*/ 4 h 34"/>
              <a:gd name="T10" fmla="*/ 157 w 255"/>
              <a:gd name="T11" fmla="*/ 2 h 34"/>
              <a:gd name="T12" fmla="*/ 137 w 255"/>
              <a:gd name="T13" fmla="*/ 0 h 34"/>
              <a:gd name="T14" fmla="*/ 116 w 255"/>
              <a:gd name="T15" fmla="*/ 0 h 34"/>
              <a:gd name="T16" fmla="*/ 96 w 255"/>
              <a:gd name="T17" fmla="*/ 2 h 34"/>
              <a:gd name="T18" fmla="*/ 75 w 255"/>
              <a:gd name="T19" fmla="*/ 4 h 34"/>
              <a:gd name="T20" fmla="*/ 56 w 255"/>
              <a:gd name="T21" fmla="*/ 10 h 34"/>
              <a:gd name="T22" fmla="*/ 36 w 255"/>
              <a:gd name="T23" fmla="*/ 17 h 34"/>
              <a:gd name="T24" fmla="*/ 17 w 255"/>
              <a:gd name="T25" fmla="*/ 25 h 34"/>
              <a:gd name="T26" fmla="*/ 0 w 255"/>
              <a:gd name="T2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5" h="34">
                <a:moveTo>
                  <a:pt x="255" y="34"/>
                </a:moveTo>
                <a:lnTo>
                  <a:pt x="236" y="25"/>
                </a:lnTo>
                <a:lnTo>
                  <a:pt x="217" y="17"/>
                </a:lnTo>
                <a:lnTo>
                  <a:pt x="199" y="10"/>
                </a:lnTo>
                <a:lnTo>
                  <a:pt x="178" y="4"/>
                </a:lnTo>
                <a:lnTo>
                  <a:pt x="157" y="2"/>
                </a:lnTo>
                <a:lnTo>
                  <a:pt x="137" y="0"/>
                </a:lnTo>
                <a:lnTo>
                  <a:pt x="116" y="0"/>
                </a:lnTo>
                <a:lnTo>
                  <a:pt x="96" y="2"/>
                </a:lnTo>
                <a:lnTo>
                  <a:pt x="75" y="4"/>
                </a:lnTo>
                <a:lnTo>
                  <a:pt x="56" y="10"/>
                </a:lnTo>
                <a:lnTo>
                  <a:pt x="36" y="17"/>
                </a:lnTo>
                <a:lnTo>
                  <a:pt x="17" y="25"/>
                </a:lnTo>
                <a:lnTo>
                  <a:pt x="0" y="34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32"/>
          <p:cNvSpPr>
            <a:spLocks/>
          </p:cNvSpPr>
          <p:nvPr/>
        </p:nvSpPr>
        <p:spPr bwMode="auto">
          <a:xfrm>
            <a:off x="7048764" y="3335284"/>
            <a:ext cx="425190" cy="1514079"/>
          </a:xfrm>
          <a:custGeom>
            <a:avLst/>
            <a:gdLst>
              <a:gd name="T0" fmla="*/ 0 w 41"/>
              <a:gd name="T1" fmla="*/ 146 h 146"/>
              <a:gd name="T2" fmla="*/ 9 w 41"/>
              <a:gd name="T3" fmla="*/ 140 h 146"/>
              <a:gd name="T4" fmla="*/ 18 w 41"/>
              <a:gd name="T5" fmla="*/ 133 h 146"/>
              <a:gd name="T6" fmla="*/ 26 w 41"/>
              <a:gd name="T7" fmla="*/ 123 h 146"/>
              <a:gd name="T8" fmla="*/ 32 w 41"/>
              <a:gd name="T9" fmla="*/ 112 h 146"/>
              <a:gd name="T10" fmla="*/ 37 w 41"/>
              <a:gd name="T11" fmla="*/ 103 h 146"/>
              <a:gd name="T12" fmla="*/ 39 w 41"/>
              <a:gd name="T13" fmla="*/ 92 h 146"/>
              <a:gd name="T14" fmla="*/ 41 w 41"/>
              <a:gd name="T15" fmla="*/ 78 h 146"/>
              <a:gd name="T16" fmla="*/ 41 w 41"/>
              <a:gd name="T17" fmla="*/ 67 h 146"/>
              <a:gd name="T18" fmla="*/ 39 w 41"/>
              <a:gd name="T19" fmla="*/ 56 h 146"/>
              <a:gd name="T20" fmla="*/ 37 w 41"/>
              <a:gd name="T21" fmla="*/ 45 h 146"/>
              <a:gd name="T22" fmla="*/ 32 w 41"/>
              <a:gd name="T23" fmla="*/ 34 h 146"/>
              <a:gd name="T24" fmla="*/ 26 w 41"/>
              <a:gd name="T25" fmla="*/ 22 h 146"/>
              <a:gd name="T26" fmla="*/ 18 w 41"/>
              <a:gd name="T27" fmla="*/ 15 h 146"/>
              <a:gd name="T28" fmla="*/ 9 w 41"/>
              <a:gd name="T29" fmla="*/ 5 h 146"/>
              <a:gd name="T30" fmla="*/ 0 w 41"/>
              <a:gd name="T3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146">
                <a:moveTo>
                  <a:pt x="0" y="146"/>
                </a:moveTo>
                <a:lnTo>
                  <a:pt x="9" y="140"/>
                </a:lnTo>
                <a:lnTo>
                  <a:pt x="18" y="133"/>
                </a:lnTo>
                <a:lnTo>
                  <a:pt x="26" y="123"/>
                </a:lnTo>
                <a:lnTo>
                  <a:pt x="32" y="112"/>
                </a:lnTo>
                <a:lnTo>
                  <a:pt x="37" y="103"/>
                </a:lnTo>
                <a:lnTo>
                  <a:pt x="39" y="92"/>
                </a:lnTo>
                <a:lnTo>
                  <a:pt x="41" y="78"/>
                </a:lnTo>
                <a:lnTo>
                  <a:pt x="41" y="67"/>
                </a:lnTo>
                <a:lnTo>
                  <a:pt x="39" y="56"/>
                </a:lnTo>
                <a:lnTo>
                  <a:pt x="37" y="45"/>
                </a:lnTo>
                <a:lnTo>
                  <a:pt x="32" y="34"/>
                </a:lnTo>
                <a:lnTo>
                  <a:pt x="26" y="22"/>
                </a:lnTo>
                <a:lnTo>
                  <a:pt x="18" y="15"/>
                </a:lnTo>
                <a:lnTo>
                  <a:pt x="9" y="5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33"/>
          <p:cNvSpPr>
            <a:spLocks/>
          </p:cNvSpPr>
          <p:nvPr/>
        </p:nvSpPr>
        <p:spPr bwMode="auto">
          <a:xfrm>
            <a:off x="4404314" y="4849362"/>
            <a:ext cx="2644457" cy="362967"/>
          </a:xfrm>
          <a:custGeom>
            <a:avLst/>
            <a:gdLst>
              <a:gd name="T0" fmla="*/ 0 w 255"/>
              <a:gd name="T1" fmla="*/ 0 h 35"/>
              <a:gd name="T2" fmla="*/ 17 w 255"/>
              <a:gd name="T3" fmla="*/ 9 h 35"/>
              <a:gd name="T4" fmla="*/ 36 w 255"/>
              <a:gd name="T5" fmla="*/ 19 h 35"/>
              <a:gd name="T6" fmla="*/ 56 w 255"/>
              <a:gd name="T7" fmla="*/ 24 h 35"/>
              <a:gd name="T8" fmla="*/ 75 w 255"/>
              <a:gd name="T9" fmla="*/ 30 h 35"/>
              <a:gd name="T10" fmla="*/ 96 w 255"/>
              <a:gd name="T11" fmla="*/ 34 h 35"/>
              <a:gd name="T12" fmla="*/ 116 w 255"/>
              <a:gd name="T13" fmla="*/ 35 h 35"/>
              <a:gd name="T14" fmla="*/ 137 w 255"/>
              <a:gd name="T15" fmla="*/ 35 h 35"/>
              <a:gd name="T16" fmla="*/ 157 w 255"/>
              <a:gd name="T17" fmla="*/ 34 h 35"/>
              <a:gd name="T18" fmla="*/ 178 w 255"/>
              <a:gd name="T19" fmla="*/ 30 h 35"/>
              <a:gd name="T20" fmla="*/ 199 w 255"/>
              <a:gd name="T21" fmla="*/ 24 h 35"/>
              <a:gd name="T22" fmla="*/ 217 w 255"/>
              <a:gd name="T23" fmla="*/ 19 h 35"/>
              <a:gd name="T24" fmla="*/ 236 w 255"/>
              <a:gd name="T25" fmla="*/ 9 h 35"/>
              <a:gd name="T26" fmla="*/ 255 w 255"/>
              <a:gd name="T2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5" h="35">
                <a:moveTo>
                  <a:pt x="0" y="0"/>
                </a:moveTo>
                <a:lnTo>
                  <a:pt x="17" y="9"/>
                </a:lnTo>
                <a:lnTo>
                  <a:pt x="36" y="19"/>
                </a:lnTo>
                <a:lnTo>
                  <a:pt x="56" y="24"/>
                </a:lnTo>
                <a:lnTo>
                  <a:pt x="75" y="30"/>
                </a:lnTo>
                <a:lnTo>
                  <a:pt x="96" y="34"/>
                </a:lnTo>
                <a:lnTo>
                  <a:pt x="116" y="35"/>
                </a:lnTo>
                <a:lnTo>
                  <a:pt x="137" y="35"/>
                </a:lnTo>
                <a:lnTo>
                  <a:pt x="157" y="34"/>
                </a:lnTo>
                <a:lnTo>
                  <a:pt x="178" y="30"/>
                </a:lnTo>
                <a:lnTo>
                  <a:pt x="199" y="24"/>
                </a:lnTo>
                <a:lnTo>
                  <a:pt x="217" y="19"/>
                </a:lnTo>
                <a:lnTo>
                  <a:pt x="236" y="9"/>
                </a:lnTo>
                <a:lnTo>
                  <a:pt x="255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2402748" y="5622567"/>
            <a:ext cx="6682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087269" y="2237341"/>
            <a:ext cx="3216270" cy="185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5389139" y="2392983"/>
            <a:ext cx="2976670" cy="169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flipH="1" flipV="1">
            <a:off x="7005540" y="4811570"/>
            <a:ext cx="78492" cy="843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flipH="1" flipV="1">
            <a:off x="4369465" y="4810223"/>
            <a:ext cx="78492" cy="843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flipH="1" flipV="1">
            <a:off x="7028583" y="3307243"/>
            <a:ext cx="78492" cy="843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flipH="1" flipV="1">
            <a:off x="4379975" y="3296734"/>
            <a:ext cx="78492" cy="843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flipH="1" flipV="1">
            <a:off x="5704279" y="2550499"/>
            <a:ext cx="45719" cy="84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flipH="1" flipV="1">
            <a:off x="5709534" y="5593243"/>
            <a:ext cx="78492" cy="84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flipH="1" flipV="1">
            <a:off x="4805645" y="4069243"/>
            <a:ext cx="78492" cy="84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flipH="1" flipV="1">
            <a:off x="6581893" y="4048223"/>
            <a:ext cx="78492" cy="84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endCxn id="12" idx="2"/>
          </p:cNvCxnSpPr>
          <p:nvPr/>
        </p:nvCxnSpPr>
        <p:spPr>
          <a:xfrm flipV="1">
            <a:off x="5752559" y="3158987"/>
            <a:ext cx="902136" cy="2446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26284" y="2562852"/>
            <a:ext cx="752254" cy="2535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1" idx="12"/>
          </p:cNvCxnSpPr>
          <p:nvPr/>
        </p:nvCxnSpPr>
        <p:spPr>
          <a:xfrm flipH="1">
            <a:off x="4134681" y="4111418"/>
            <a:ext cx="749456" cy="499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4"/>
            <a:endCxn id="13" idx="3"/>
          </p:cNvCxnSpPr>
          <p:nvPr/>
        </p:nvCxnSpPr>
        <p:spPr>
          <a:xfrm>
            <a:off x="6621139" y="4048223"/>
            <a:ext cx="697258" cy="562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378372" y="199696"/>
            <a:ext cx="2932387" cy="293238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147" idx="2"/>
          </p:cNvCxnSpPr>
          <p:nvPr/>
        </p:nvCxnSpPr>
        <p:spPr>
          <a:xfrm>
            <a:off x="378372" y="1665890"/>
            <a:ext cx="2942897" cy="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0"/>
          </p:cNvCxnSpPr>
          <p:nvPr/>
        </p:nvCxnSpPr>
        <p:spPr>
          <a:xfrm flipH="1">
            <a:off x="1839310" y="199696"/>
            <a:ext cx="5256" cy="293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88881" y="199696"/>
            <a:ext cx="2932386" cy="2932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41" y="4824271"/>
            <a:ext cx="18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 Point-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76984" y="4997693"/>
            <a:ext cx="45719" cy="63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1269" y="5797075"/>
            <a:ext cx="404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given diameter and make line parallel to the planes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17974004">
            <a:off x="7584031" y="2611534"/>
            <a:ext cx="640706" cy="1560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3338608">
            <a:off x="6434948" y="4822293"/>
            <a:ext cx="394138" cy="1393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9145" y="5845913"/>
            <a:ext cx="472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</a:t>
            </a:r>
            <a:r>
              <a:rPr lang="en-US" dirty="0" err="1" smtClean="0"/>
              <a:t>perpn</a:t>
            </a:r>
            <a:r>
              <a:rPr lang="en-US" dirty="0" smtClean="0"/>
              <a:t>. line  from the corner point to  nearest diameter.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986867" y="3826933"/>
            <a:ext cx="228600" cy="110067"/>
          </a:xfrm>
          <a:custGeom>
            <a:avLst/>
            <a:gdLst>
              <a:gd name="connsiteX0" fmla="*/ 0 w 228600"/>
              <a:gd name="connsiteY0" fmla="*/ 8467 h 110067"/>
              <a:gd name="connsiteX1" fmla="*/ 152400 w 228600"/>
              <a:gd name="connsiteY1" fmla="*/ 110067 h 110067"/>
              <a:gd name="connsiteX2" fmla="*/ 228600 w 228600"/>
              <a:gd name="connsiteY2" fmla="*/ 0 h 110067"/>
              <a:gd name="connsiteX3" fmla="*/ 228600 w 228600"/>
              <a:gd name="connsiteY3" fmla="*/ 0 h 1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110067">
                <a:moveTo>
                  <a:pt x="0" y="8467"/>
                </a:moveTo>
                <a:lnTo>
                  <a:pt x="152400" y="110067"/>
                </a:lnTo>
                <a:lnTo>
                  <a:pt x="228600" y="0"/>
                </a:lnTo>
                <a:lnTo>
                  <a:pt x="228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2426098">
            <a:off x="4974346" y="4274498"/>
            <a:ext cx="228600" cy="110067"/>
          </a:xfrm>
          <a:custGeom>
            <a:avLst/>
            <a:gdLst>
              <a:gd name="connsiteX0" fmla="*/ 0 w 228600"/>
              <a:gd name="connsiteY0" fmla="*/ 8467 h 110067"/>
              <a:gd name="connsiteX1" fmla="*/ 152400 w 228600"/>
              <a:gd name="connsiteY1" fmla="*/ 110067 h 110067"/>
              <a:gd name="connsiteX2" fmla="*/ 228600 w 228600"/>
              <a:gd name="connsiteY2" fmla="*/ 0 h 110067"/>
              <a:gd name="connsiteX3" fmla="*/ 228600 w 228600"/>
              <a:gd name="connsiteY3" fmla="*/ 0 h 1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110067">
                <a:moveTo>
                  <a:pt x="0" y="8467"/>
                </a:moveTo>
                <a:lnTo>
                  <a:pt x="152400" y="110067"/>
                </a:lnTo>
                <a:lnTo>
                  <a:pt x="228600" y="0"/>
                </a:lnTo>
                <a:lnTo>
                  <a:pt x="228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6292857">
            <a:off x="6115201" y="3616521"/>
            <a:ext cx="228600" cy="110067"/>
          </a:xfrm>
          <a:custGeom>
            <a:avLst/>
            <a:gdLst>
              <a:gd name="connsiteX0" fmla="*/ 0 w 228600"/>
              <a:gd name="connsiteY0" fmla="*/ 8467 h 110067"/>
              <a:gd name="connsiteX1" fmla="*/ 152400 w 228600"/>
              <a:gd name="connsiteY1" fmla="*/ 110067 h 110067"/>
              <a:gd name="connsiteX2" fmla="*/ 228600 w 228600"/>
              <a:gd name="connsiteY2" fmla="*/ 0 h 110067"/>
              <a:gd name="connsiteX3" fmla="*/ 228600 w 228600"/>
              <a:gd name="connsiteY3" fmla="*/ 0 h 1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110067">
                <a:moveTo>
                  <a:pt x="0" y="8467"/>
                </a:moveTo>
                <a:lnTo>
                  <a:pt x="152400" y="110067"/>
                </a:lnTo>
                <a:lnTo>
                  <a:pt x="228600" y="0"/>
                </a:lnTo>
                <a:lnTo>
                  <a:pt x="228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312043" y="4564053"/>
            <a:ext cx="228600" cy="110067"/>
          </a:xfrm>
          <a:custGeom>
            <a:avLst/>
            <a:gdLst>
              <a:gd name="connsiteX0" fmla="*/ 0 w 228600"/>
              <a:gd name="connsiteY0" fmla="*/ 8467 h 110067"/>
              <a:gd name="connsiteX1" fmla="*/ 152400 w 228600"/>
              <a:gd name="connsiteY1" fmla="*/ 110067 h 110067"/>
              <a:gd name="connsiteX2" fmla="*/ 228600 w 228600"/>
              <a:gd name="connsiteY2" fmla="*/ 0 h 110067"/>
              <a:gd name="connsiteX3" fmla="*/ 228600 w 228600"/>
              <a:gd name="connsiteY3" fmla="*/ 0 h 1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110067">
                <a:moveTo>
                  <a:pt x="0" y="8467"/>
                </a:moveTo>
                <a:lnTo>
                  <a:pt x="152400" y="110067"/>
                </a:lnTo>
                <a:lnTo>
                  <a:pt x="228600" y="0"/>
                </a:lnTo>
                <a:lnTo>
                  <a:pt x="228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32" grpId="0" animBg="1"/>
      <p:bldP spid="134" grpId="0" animBg="1"/>
      <p:bldP spid="136" grpId="0" animBg="1"/>
      <p:bldP spid="138" grpId="0" animBg="1"/>
      <p:bldP spid="140" grpId="0" animBg="1"/>
      <p:bldP spid="141" grpId="0" animBg="1"/>
      <p:bldP spid="142" grpId="0" animBg="1"/>
      <p:bldP spid="3" grpId="0"/>
      <p:bldP spid="6" grpId="0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soney</cp:lastModifiedBy>
  <cp:revision>10</cp:revision>
  <dcterms:created xsi:type="dcterms:W3CDTF">2013-05-24T12:36:03Z</dcterms:created>
  <dcterms:modified xsi:type="dcterms:W3CDTF">2013-05-26T15:17:27Z</dcterms:modified>
</cp:coreProperties>
</file>