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4" r:id="rId2"/>
    <p:sldId id="256" r:id="rId3"/>
    <p:sldId id="325" r:id="rId4"/>
    <p:sldId id="330" r:id="rId5"/>
    <p:sldId id="329" r:id="rId6"/>
    <p:sldId id="269" r:id="rId7"/>
    <p:sldId id="326" r:id="rId8"/>
    <p:sldId id="278" r:id="rId9"/>
    <p:sldId id="331" r:id="rId10"/>
    <p:sldId id="332" r:id="rId11"/>
    <p:sldId id="333" r:id="rId12"/>
    <p:sldId id="334" r:id="rId13"/>
    <p:sldId id="335" r:id="rId14"/>
    <p:sldId id="273" r:id="rId15"/>
  </p:sldIdLst>
  <p:sldSz cx="12192000" cy="6858000"/>
  <p:notesSz cx="6858000" cy="9144000"/>
  <p:custDataLst>
    <p:tags r:id="rId1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EF52908-3BA5-4DD2-B7E7-965B40B39970}">
          <p14:sldIdLst>
            <p14:sldId id="274"/>
            <p14:sldId id="256"/>
            <p14:sldId id="325"/>
            <p14:sldId id="330"/>
            <p14:sldId id="329"/>
            <p14:sldId id="269"/>
            <p14:sldId id="326"/>
            <p14:sldId id="278"/>
            <p14:sldId id="331"/>
            <p14:sldId id="332"/>
            <p14:sldId id="333"/>
            <p14:sldId id="334"/>
            <p14:sldId id="335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orient="horz" pos="4292" userDrawn="1">
          <p15:clr>
            <a:srgbClr val="A4A3A4"/>
          </p15:clr>
        </p15:guide>
        <p15:guide id="3" orient="horz" pos="3339" userDrawn="1">
          <p15:clr>
            <a:srgbClr val="A4A3A4"/>
          </p15:clr>
        </p15:guide>
        <p15:guide id="4" orient="horz" pos="2614" userDrawn="1">
          <p15:clr>
            <a:srgbClr val="A4A3A4"/>
          </p15:clr>
        </p15:guide>
        <p15:guide id="5" orient="horz" pos="1933" userDrawn="1">
          <p15:clr>
            <a:srgbClr val="A4A3A4"/>
          </p15:clr>
        </p15:guide>
        <p15:guide id="6" pos="2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s" initials="S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044875"/>
    <a:srgbClr val="5B9BD5"/>
    <a:srgbClr val="3498DB"/>
    <a:srgbClr val="70AD47"/>
    <a:srgbClr val="FCC919"/>
    <a:srgbClr val="00B0EC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86085" autoAdjust="0"/>
  </p:normalViewPr>
  <p:slideViewPr>
    <p:cSldViewPr snapToGrid="0" showGuides="1">
      <p:cViewPr varScale="1">
        <p:scale>
          <a:sx n="140" d="100"/>
          <a:sy n="140" d="100"/>
        </p:scale>
        <p:origin x="1248" y="96"/>
      </p:cViewPr>
      <p:guideLst>
        <p:guide orient="horz" pos="142"/>
        <p:guide orient="horz" pos="4292"/>
        <p:guide orient="horz" pos="3339"/>
        <p:guide orient="horz" pos="2614"/>
        <p:guide orient="horz" pos="1933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6A5BD-8BA7-4900-AB15-0D3ECCC954E6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42B7-71B7-4C3E-9855-0D0DE388A0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24292F"/>
              </a:solidFill>
              <a:effectLst/>
              <a:latin typeface="ali-55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96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WDCNN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第一层为大卷积核，目的是为了提取短时特征，其作用与短时傅里叶变换类似。不同点在于，短时傅里叶变换的窗口函数是正弦函数，而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WDCNN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的第一层大卷积核，是通过优化算法训练得到，其优点是可以自动学习面向诊断的特征，而自动去除对诊断没有帮助的特征。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2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）为了增强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WDCNN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的表达能力，除第一层外，其与卷积层的卷积核大小均为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3×1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。由于卷积核参数少，这样有利于加深网络，同时可以抑制过拟合。每层卷积操作之后均进行批量归一化处理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BN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Batch Normalization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），然后进行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2×1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的最大值池化。其中，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BN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目的是减少内部协变量转移，提高网络的训练效率，增强网络的泛化能力。</a:t>
            </a:r>
            <a:endParaRPr lang="en-US" altLang="zh-CN" b="0" i="0" dirty="0">
              <a:solidFill>
                <a:srgbClr val="24292F"/>
              </a:solidFill>
              <a:effectLst/>
              <a:latin typeface="ali-55"/>
            </a:endParaRPr>
          </a:p>
          <a:p>
            <a:pPr algn="l"/>
            <a:endParaRPr lang="en-US" altLang="zh-CN" b="0" i="0" dirty="0">
              <a:solidFill>
                <a:srgbClr val="24292F"/>
              </a:solidFill>
              <a:effectLst/>
              <a:latin typeface="ali-55"/>
            </a:endParaRPr>
          </a:p>
          <a:p>
            <a:pPr algn="l"/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基于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Conv1D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的序贯模型，用于对含有多个信号的数据进行分类。该模型包含了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5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个卷积层和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1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个全连接层，其中每个卷积层均包含了卷积、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ali-55"/>
              </a:rPr>
              <a:t>BatchNormalization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、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ali-55"/>
              </a:rPr>
              <a:t>ReLu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MaxPooling1D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等操作。在所有的卷积层之后，通过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Flatten()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将输出张量的维度转换为一维，然后将其传入全连接层，最终输出最终的分类结果。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883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Conv1D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是一种一维卷积神经网络，用于处理具有时间或空间结构的数据。主要作用是从数据中提取局部特征，并利用这些特征进行分类或回归等任务。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56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24292F"/>
              </a:solidFill>
              <a:effectLst/>
              <a:latin typeface="ali-55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7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24292F"/>
              </a:solidFill>
              <a:effectLst/>
              <a:latin typeface="ali-55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代码使用了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ali-55"/>
              </a:rPr>
              <a:t>keras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中的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ali-55"/>
              </a:rPr>
              <a:t>ImageDataGenerator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方法，将数据集分别进行了训练、验证和测试数据的预处理，同时对训练数据进行了数据增强操作，包括图像的旋转、缩放、裁剪、剪影等处理方式，以增加数据的多样性。</a:t>
            </a:r>
          </a:p>
          <a:p>
            <a:pPr algn="l"/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在实际手势识别任务中，数据增强是非常重要的，它可以在一定程度上减少模型的过拟合，提高模型的泛化能力。</a:t>
            </a:r>
          </a:p>
          <a:p>
            <a:pPr algn="l"/>
            <a:endParaRPr lang="zh-CN" altLang="en-US" b="0" i="0" dirty="0">
              <a:solidFill>
                <a:srgbClr val="24292F"/>
              </a:solidFill>
              <a:effectLst/>
              <a:latin typeface="ali-55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40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该模型框架总共包含了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9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层网络，其中包括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4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个卷积层、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4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个池化层和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1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个全连接层。其中每个卷积层通过使用不同数量的卷积核，分别提取了图像不同抽象层次的特征，池化层则用来压缩图像信息。全连接层将上一层的输出结果降维并映射到我们期望的分类数量，即三种手势姿态。</a:t>
            </a:r>
          </a:p>
          <a:p>
            <a:pPr algn="l"/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同时，该模型还采用了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Dropout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技术，以防止过拟合，避免过多参数和过多计算，从而提高模型的泛化能力。</a:t>
            </a:r>
          </a:p>
          <a:p>
            <a:pPr algn="l"/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值得一提的是，该模型框架使用了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ali-55"/>
              </a:rPr>
              <a:t>softmax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激活函数来得到输出概率值，这是一种多分类任务中较为常用的方式。除此之外，该模型初始化了损失函数（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ali-55"/>
              </a:rPr>
              <a:t>categorical_crossentropy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）、优化器（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ali-55"/>
              </a:rPr>
              <a:t>adam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）和评估指标（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accuracy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precision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和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recall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）。其中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precision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主要用于度量正样本（即石头、剪刀和布）的预测精度，而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recall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主要用于衡量模型识别正样本的召回率。</a:t>
            </a:r>
          </a:p>
          <a:p>
            <a:pPr algn="l"/>
            <a:endParaRPr lang="zh-CN" altLang="en-US" b="0" i="0" dirty="0">
              <a:solidFill>
                <a:srgbClr val="24292F"/>
              </a:solidFill>
              <a:effectLst/>
              <a:latin typeface="ali-55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21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24292F"/>
                </a:solidFill>
                <a:effectLst/>
                <a:latin typeface="ali-55"/>
              </a:rPr>
              <a:t>Adam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是一种自适应优化器，通过计算梯度的一阶和二阶矩来调整学习率，以实现更好的优化性能。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24292F"/>
              </a:solidFill>
              <a:effectLst/>
              <a:latin typeface="ali-55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24292F"/>
              </a:solidFill>
              <a:effectLst/>
              <a:latin typeface="ali-55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70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2021/11/6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5BE2B-728A-4539-B86A-F2CEE53DE5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2021/11/6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F9EC1-C088-4DAC-AB69-D10F40584BD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2021/11/6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597D9-2D04-4C83-915B-79D3B5D496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2021/11/6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769B-FD91-4354-84DF-C542D236D2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2021/11/6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2487E-DA75-40AD-AFB9-B7E66780091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2021/11/6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19AB3-A56A-40DC-B315-4C9AF1D9AE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2021/11/6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823B-989B-4FE0-A31C-A45838B716C6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712796" y="1026834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2021/11/6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C2566-FD93-41C5-8007-9C6D9D8DF86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2021/11/6</a:t>
            </a:r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044875"/>
                </a:solidFill>
              </a:defRPr>
            </a:lvl1pPr>
          </a:lstStyle>
          <a:p>
            <a:fld id="{9D55DC8D-C4F0-4F0D-B826-92573808DA56}" type="slidenum">
              <a:rPr lang="zh-CN" altLang="en-US" smtClean="0"/>
              <a:t>‹#›</a:t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2021/11/6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07F97-2FC2-4714-850C-6700199D619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2021/11/6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9D1E1-5454-45C3-93DA-86C3DA9ECB4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2021/11/6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A430D88-0AE5-4EDA-BDD3-1B97B5FCD56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70571" y="1980141"/>
            <a:ext cx="11450855" cy="103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10000"/>
              </a:lnSpc>
            </a:pPr>
            <a:r>
              <a:rPr lang="zh-CN" altLang="en-US" sz="6000" b="1" dirty="0">
                <a:solidFill>
                  <a:srgbClr val="005B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人工智能课程设计汇报</a:t>
            </a:r>
          </a:p>
        </p:txBody>
      </p:sp>
      <p:sp>
        <p:nvSpPr>
          <p:cNvPr id="49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-1" y="6523038"/>
            <a:ext cx="12192000" cy="334962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2" y="239356"/>
            <a:ext cx="4005419" cy="121320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176135" y="3516146"/>
            <a:ext cx="3839725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学生姓名：   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号： 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班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级： </a:t>
            </a:r>
            <a:endParaRPr lang="en-US" altLang="zh-CN" sz="24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        间：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2023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.06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12"/>
    </mc:Choice>
    <mc:Fallback xmlns="">
      <p:transition spd="slow" advTm="112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79102" y="254001"/>
            <a:ext cx="9112897" cy="26226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2690423" cy="584775"/>
            <a:chOff x="551544" y="82976"/>
            <a:chExt cx="2689423" cy="583764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956100" y="114389"/>
              <a:ext cx="2284867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数据预处理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610600" y="6553707"/>
            <a:ext cx="2743200" cy="365125"/>
          </a:xfrm>
        </p:spPr>
        <p:txBody>
          <a:bodyPr/>
          <a:lstStyle/>
          <a:p>
            <a:fld id="{9D55DC8D-C4F0-4F0D-B826-92573808DA56}" type="slidenum">
              <a:rPr lang="zh-CN" altLang="en-US" smtClean="0"/>
              <a:t>10</a:t>
            </a:fld>
            <a:r>
              <a:rPr lang="en-US" altLang="zh-CN" dirty="0"/>
              <a:t>/14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FC599B-911C-84A1-DBF8-A185D9B0C54D}"/>
              </a:ext>
            </a:extLst>
          </p:cNvPr>
          <p:cNvSpPr txBox="1"/>
          <p:nvPr/>
        </p:nvSpPr>
        <p:spPr>
          <a:xfrm>
            <a:off x="955569" y="810426"/>
            <a:ext cx="10280861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计算数据列表的长度，根据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测试集占比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计算训练集和测试集的切分位置，针对每个信号，利用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编码采样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的方法，得到相应的训练集和测试集。</a:t>
            </a:r>
          </a:p>
          <a:p>
            <a:pPr algn="just">
              <a:lnSpc>
                <a:spcPct val="150000"/>
              </a:lnSpc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3A477-5BBF-0BBB-57E1-17E32C91F625}"/>
              </a:ext>
            </a:extLst>
          </p:cNvPr>
          <p:cNvSpPr txBox="1"/>
          <p:nvPr/>
        </p:nvSpPr>
        <p:spPr>
          <a:xfrm>
            <a:off x="955569" y="3347183"/>
            <a:ext cx="1016181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为训练集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测试集打上标签并用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One-hot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0C7EB3B-931E-C5E5-48BB-E0FADD8DF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811" y="1789990"/>
            <a:ext cx="4082376" cy="118097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F60828-565B-2A53-972D-BE4EED594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875" y="4005542"/>
            <a:ext cx="7658764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1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81"/>
    </mc:Choice>
    <mc:Fallback xmlns="">
      <p:transition spd="slow" advTm="1478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83918" y="254002"/>
            <a:ext cx="9408082" cy="21633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2534365" cy="584775"/>
            <a:chOff x="551544" y="82976"/>
            <a:chExt cx="2533423" cy="583764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284867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模型框架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610600" y="6553707"/>
            <a:ext cx="2743200" cy="365125"/>
          </a:xfrm>
        </p:spPr>
        <p:txBody>
          <a:bodyPr/>
          <a:lstStyle/>
          <a:p>
            <a:fld id="{9D55DC8D-C4F0-4F0D-B826-92573808DA56}" type="slidenum">
              <a:rPr lang="zh-CN" altLang="en-US" smtClean="0"/>
              <a:t>11</a:t>
            </a:fld>
            <a:r>
              <a:rPr lang="en-US" altLang="zh-CN" dirty="0"/>
              <a:t>/14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FC599B-911C-84A1-DBF8-A185D9B0C54D}"/>
              </a:ext>
            </a:extLst>
          </p:cNvPr>
          <p:cNvSpPr txBox="1"/>
          <p:nvPr/>
        </p:nvSpPr>
        <p:spPr>
          <a:xfrm>
            <a:off x="955569" y="638538"/>
            <a:ext cx="10280861" cy="730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第一层宽卷积核深度卷积神经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WDCNN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其结构特点是第一层为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大卷积核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，之后卷积层全部为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3×1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小卷积核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，每层卷积操作之后均进行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批量归一化处理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6288" name="组合 6287">
            <a:extLst>
              <a:ext uri="{FF2B5EF4-FFF2-40B4-BE49-F238E27FC236}">
                <a16:creationId xmlns:a16="http://schemas.microsoft.com/office/drawing/2014/main" id="{D99EB768-1169-7806-B742-F1B03779A63F}"/>
              </a:ext>
            </a:extLst>
          </p:cNvPr>
          <p:cNvGrpSpPr/>
          <p:nvPr/>
        </p:nvGrpSpPr>
        <p:grpSpPr>
          <a:xfrm>
            <a:off x="1710673" y="1628635"/>
            <a:ext cx="8271527" cy="4680182"/>
            <a:chOff x="1812925" y="1616102"/>
            <a:chExt cx="8271527" cy="4680182"/>
          </a:xfrm>
        </p:grpSpPr>
        <p:pic>
          <p:nvPicPr>
            <p:cNvPr id="6282" name="图片 6281">
              <a:extLst>
                <a:ext uri="{FF2B5EF4-FFF2-40B4-BE49-F238E27FC236}">
                  <a16:creationId xmlns:a16="http://schemas.microsoft.com/office/drawing/2014/main" id="{CC35E637-7C5B-05E5-48B1-7EE33C5743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06"/>
            <a:stretch/>
          </p:blipFill>
          <p:spPr>
            <a:xfrm>
              <a:off x="1812925" y="1616102"/>
              <a:ext cx="8267097" cy="4372406"/>
            </a:xfrm>
            <a:prstGeom prst="rect">
              <a:avLst/>
            </a:prstGeom>
          </p:spPr>
        </p:pic>
        <p:sp>
          <p:nvSpPr>
            <p:cNvPr id="6283" name="文本框 6282">
              <a:extLst>
                <a:ext uri="{FF2B5EF4-FFF2-40B4-BE49-F238E27FC236}">
                  <a16:creationId xmlns:a16="http://schemas.microsoft.com/office/drawing/2014/main" id="{C0114701-33A8-E135-9DD8-EC889D4CB0C6}"/>
                </a:ext>
              </a:extLst>
            </p:cNvPr>
            <p:cNvSpPr txBox="1"/>
            <p:nvPr/>
          </p:nvSpPr>
          <p:spPr>
            <a:xfrm>
              <a:off x="8092440" y="598850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全连接层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84" name="文本框 6283">
                  <a:extLst>
                    <a:ext uri="{FF2B5EF4-FFF2-40B4-BE49-F238E27FC236}">
                      <a16:creationId xmlns:a16="http://schemas.microsoft.com/office/drawing/2014/main" id="{04378EB0-347C-E64C-FF30-39C63B982299}"/>
                    </a:ext>
                  </a:extLst>
                </p:cNvPr>
                <p:cNvSpPr txBox="1"/>
                <p:nvPr/>
              </p:nvSpPr>
              <p:spPr>
                <a:xfrm>
                  <a:off x="9056607" y="5963330"/>
                  <a:ext cx="1027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Softmax</m:t>
                        </m:r>
                        <m:r>
                          <a:rPr lang="zh-CN" altLang="en-US" sz="1400" i="0" dirty="0" smtClean="0">
                            <a:latin typeface="Cambria Math" panose="02040503050406030204" pitchFamily="18" charset="0"/>
                          </a:rPr>
                          <m:t>层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284" name="文本框 6283">
                  <a:extLst>
                    <a:ext uri="{FF2B5EF4-FFF2-40B4-BE49-F238E27FC236}">
                      <a16:creationId xmlns:a16="http://schemas.microsoft.com/office/drawing/2014/main" id="{04378EB0-347C-E64C-FF30-39C63B9822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6607" y="5963330"/>
                  <a:ext cx="1027845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85" name="文本框 6284">
              <a:extLst>
                <a:ext uri="{FF2B5EF4-FFF2-40B4-BE49-F238E27FC236}">
                  <a16:creationId xmlns:a16="http://schemas.microsoft.com/office/drawing/2014/main" id="{F7286AC3-628A-F67F-0FC0-B27D71E61D31}"/>
                </a:ext>
              </a:extLst>
            </p:cNvPr>
            <p:cNvSpPr txBox="1"/>
            <p:nvPr/>
          </p:nvSpPr>
          <p:spPr>
            <a:xfrm>
              <a:off x="5097780" y="597980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卷积层</a:t>
              </a:r>
            </a:p>
          </p:txBody>
        </p:sp>
        <p:sp>
          <p:nvSpPr>
            <p:cNvPr id="6286" name="文本框 6285">
              <a:extLst>
                <a:ext uri="{FF2B5EF4-FFF2-40B4-BE49-F238E27FC236}">
                  <a16:creationId xmlns:a16="http://schemas.microsoft.com/office/drawing/2014/main" id="{E4E48120-75E1-AD38-A089-335F0F6CC91C}"/>
                </a:ext>
              </a:extLst>
            </p:cNvPr>
            <p:cNvSpPr txBox="1"/>
            <p:nvPr/>
          </p:nvSpPr>
          <p:spPr>
            <a:xfrm>
              <a:off x="3855720" y="597980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池化层</a:t>
              </a:r>
            </a:p>
          </p:txBody>
        </p:sp>
        <p:sp>
          <p:nvSpPr>
            <p:cNvPr id="6287" name="文本框 6286">
              <a:extLst>
                <a:ext uri="{FF2B5EF4-FFF2-40B4-BE49-F238E27FC236}">
                  <a16:creationId xmlns:a16="http://schemas.microsoft.com/office/drawing/2014/main" id="{AE41BAD3-6B4F-4AD0-2592-4E30E28DD66E}"/>
                </a:ext>
              </a:extLst>
            </p:cNvPr>
            <p:cNvSpPr txBox="1"/>
            <p:nvPr/>
          </p:nvSpPr>
          <p:spPr>
            <a:xfrm>
              <a:off x="2511415" y="5966983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卷积层</a:t>
              </a:r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BE07B60-4824-DBED-494B-F93E1953C2EA}"/>
              </a:ext>
            </a:extLst>
          </p:cNvPr>
          <p:cNvCxnSpPr/>
          <p:nvPr/>
        </p:nvCxnSpPr>
        <p:spPr>
          <a:xfrm flipH="1">
            <a:off x="1172584" y="5744584"/>
            <a:ext cx="1236579" cy="2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7F5AEEA-5051-D5AD-4824-212EC1648867}"/>
              </a:ext>
            </a:extLst>
          </p:cNvPr>
          <p:cNvSpPr txBox="1"/>
          <p:nvPr/>
        </p:nvSpPr>
        <p:spPr>
          <a:xfrm>
            <a:off x="355967" y="5685687"/>
            <a:ext cx="88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提取短时特征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67E7E1-7F0D-EFAA-D33B-5F7DBF47FD17}"/>
              </a:ext>
            </a:extLst>
          </p:cNvPr>
          <p:cNvCxnSpPr/>
          <p:nvPr/>
        </p:nvCxnSpPr>
        <p:spPr>
          <a:xfrm flipV="1">
            <a:off x="7487959" y="1914861"/>
            <a:ext cx="2489811" cy="3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B2062B9-A6CE-84E1-0824-1B24008DB8C8}"/>
              </a:ext>
            </a:extLst>
          </p:cNvPr>
          <p:cNvSpPr txBox="1"/>
          <p:nvPr/>
        </p:nvSpPr>
        <p:spPr>
          <a:xfrm>
            <a:off x="10081843" y="1537200"/>
            <a:ext cx="2041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卷积核参数少有利于加深网络，同时可以抑制过拟合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0E0C10-4D50-41DF-2EB8-1636CE0DA610}"/>
              </a:ext>
            </a:extLst>
          </p:cNvPr>
          <p:cNvSpPr txBox="1"/>
          <p:nvPr/>
        </p:nvSpPr>
        <p:spPr>
          <a:xfrm>
            <a:off x="68195" y="1743566"/>
            <a:ext cx="1554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减少内部协变量转移，提高网络的训练效率，增强网络的泛化能力。</a:t>
            </a:r>
          </a:p>
          <a:p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E83CD31-296C-A4F4-81EC-8101BA9A5071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1622835" y="2574563"/>
            <a:ext cx="702920" cy="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34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1"/>
    </mc:Choice>
    <mc:Fallback xmlns="">
      <p:transition spd="slow" advTm="1798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83918" y="254002"/>
            <a:ext cx="9408082" cy="21633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2534365" cy="584775"/>
            <a:chOff x="551544" y="82976"/>
            <a:chExt cx="2533423" cy="583764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284867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模型编译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610600" y="6553707"/>
            <a:ext cx="2743200" cy="365125"/>
          </a:xfrm>
        </p:spPr>
        <p:txBody>
          <a:bodyPr/>
          <a:lstStyle/>
          <a:p>
            <a:fld id="{9D55DC8D-C4F0-4F0D-B826-92573808DA56}" type="slidenum">
              <a:rPr lang="zh-CN" altLang="en-US" smtClean="0"/>
              <a:t>12</a:t>
            </a:fld>
            <a:r>
              <a:rPr lang="en-US" altLang="zh-CN" dirty="0"/>
              <a:t>/14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FC599B-911C-84A1-DBF8-A185D9B0C54D}"/>
              </a:ext>
            </a:extLst>
          </p:cNvPr>
          <p:cNvSpPr txBox="1"/>
          <p:nvPr/>
        </p:nvSpPr>
        <p:spPr>
          <a:xfrm>
            <a:off x="912813" y="947264"/>
            <a:ext cx="10337216" cy="3269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、基于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Conv1D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的序贯模型进行训练。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、模型使用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交叉熵损失函数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，通过计算模型输出的概率分布与实际标签之间的差异来进行最小化，即最小化分类错误。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作为优化器对模型进行编译，通过不断迭代寻找最佳参数，使得训练误差最小。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、运用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ModelCheckpoint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回调函数，在模型达到最佳准确度时将模型保存在指定路径，便于后续使用。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"/>
    </mc:Choice>
    <mc:Fallback xmlns="">
      <p:transition spd="slow" advTm="26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307207D-8CA5-F2B5-C150-1265FB906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0" y="3298604"/>
            <a:ext cx="4056000" cy="3042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124327-90ED-11C5-A4A3-54A5D58C0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2" y="466522"/>
            <a:ext cx="4054258" cy="304069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83918" y="254002"/>
            <a:ext cx="9408082" cy="21633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2534365" cy="584775"/>
            <a:chOff x="551544" y="82976"/>
            <a:chExt cx="2533423" cy="583764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284867" cy="522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分类结果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200" dirty="0"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610600" y="6553707"/>
            <a:ext cx="2743200" cy="365125"/>
          </a:xfrm>
        </p:spPr>
        <p:txBody>
          <a:bodyPr/>
          <a:lstStyle/>
          <a:p>
            <a:fld id="{9D55DC8D-C4F0-4F0D-B826-92573808DA56}" type="slidenum">
              <a:rPr lang="zh-CN" altLang="en-US" smtClean="0"/>
              <a:t>13</a:t>
            </a:fld>
            <a:r>
              <a:rPr lang="en-US" altLang="zh-CN" dirty="0"/>
              <a:t>/14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FB5A02-751D-0840-50FA-5EBA57EC0A8B}"/>
              </a:ext>
            </a:extLst>
          </p:cNvPr>
          <p:cNvSpPr txBox="1"/>
          <p:nvPr/>
        </p:nvSpPr>
        <p:spPr>
          <a:xfrm>
            <a:off x="4820562" y="810134"/>
            <a:ext cx="609755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经过多次参数调整和模型训练，得到了一个最终的准确率在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模型。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2F4C850-E856-190E-C0BB-7A1464B40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2441" y="2419938"/>
            <a:ext cx="1044953" cy="384066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95B1CC4-DEC4-7E69-4F85-3140F8963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1688" y="2750044"/>
            <a:ext cx="2146271" cy="87440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656CBA6-640D-20E2-7853-7196BB664E4E}"/>
              </a:ext>
            </a:extLst>
          </p:cNvPr>
          <p:cNvSpPr txBox="1"/>
          <p:nvPr/>
        </p:nvSpPr>
        <p:spPr>
          <a:xfrm>
            <a:off x="4820562" y="1643325"/>
            <a:ext cx="635265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将分类数据导入到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中转换成相应的数据结进行分类，结果输出到表格中。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2C2A3B3-AB56-6D0D-3120-05888FD9BE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8871" y="4762313"/>
            <a:ext cx="3675990" cy="431650"/>
          </a:xfrm>
          <a:prstGeom prst="rect">
            <a:avLst/>
          </a:prstGeom>
        </p:spPr>
      </p:pic>
      <p:sp>
        <p:nvSpPr>
          <p:cNvPr id="30" name="箭头: 下 29">
            <a:extLst>
              <a:ext uri="{FF2B5EF4-FFF2-40B4-BE49-F238E27FC236}">
                <a16:creationId xmlns:a16="http://schemas.microsoft.com/office/drawing/2014/main" id="{219C8326-8DBF-1B27-A299-DC89758E687D}"/>
              </a:ext>
            </a:extLst>
          </p:cNvPr>
          <p:cNvSpPr/>
          <p:nvPr/>
        </p:nvSpPr>
        <p:spPr>
          <a:xfrm>
            <a:off x="6096000" y="3832964"/>
            <a:ext cx="680581" cy="6012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843D5218-6ED9-9F67-1F60-8528FACA95E7}"/>
              </a:ext>
            </a:extLst>
          </p:cNvPr>
          <p:cNvSpPr/>
          <p:nvPr/>
        </p:nvSpPr>
        <p:spPr>
          <a:xfrm>
            <a:off x="8687150" y="4783025"/>
            <a:ext cx="651354" cy="431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3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"/>
    </mc:Choice>
    <mc:Fallback xmlns="">
      <p:transition spd="slow" advTm="101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956390" y="2831547"/>
            <a:ext cx="8635409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spc="600" dirty="0">
                <a:solidFill>
                  <a:srgbClr val="005B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感谢老师的聆听！</a:t>
            </a: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4154489" y="3877768"/>
            <a:ext cx="3846512" cy="361950"/>
            <a:chOff x="4154888" y="3453573"/>
            <a:chExt cx="3846874" cy="361046"/>
          </a:xfrm>
          <a:solidFill>
            <a:srgbClr val="005BAC"/>
          </a:solidFill>
        </p:grpSpPr>
        <p:cxnSp>
          <p:nvCxnSpPr>
            <p:cNvPr id="27" name="直接连接符 26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grpFill/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600201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-1" y="6523038"/>
            <a:ext cx="11566525" cy="334962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1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1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10" name="矩形 9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4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232150" y="3670000"/>
            <a:ext cx="5727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石头剪刀布识别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2"/>
    </mc:Choice>
    <mc:Fallback xmlns="">
      <p:transition spd="slow" advTm="861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83918" y="254002"/>
            <a:ext cx="9408082" cy="21633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2534365" cy="584775"/>
            <a:chOff x="551544" y="82976"/>
            <a:chExt cx="2533423" cy="583764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284867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准备数据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610600" y="6553707"/>
            <a:ext cx="2743200" cy="365125"/>
          </a:xfrm>
        </p:spPr>
        <p:txBody>
          <a:bodyPr/>
          <a:lstStyle/>
          <a:p>
            <a:fld id="{9D55DC8D-C4F0-4F0D-B826-92573808DA56}" type="slidenum">
              <a:rPr lang="zh-CN" altLang="en-US" smtClean="0"/>
              <a:t>3</a:t>
            </a:fld>
            <a:r>
              <a:rPr lang="en-US" altLang="zh-CN" dirty="0"/>
              <a:t>/14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FC599B-911C-84A1-DBF8-A185D9B0C54D}"/>
              </a:ext>
            </a:extLst>
          </p:cNvPr>
          <p:cNvSpPr txBox="1"/>
          <p:nvPr/>
        </p:nvSpPr>
        <p:spPr>
          <a:xfrm>
            <a:off x="955569" y="810426"/>
            <a:ext cx="10280861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拍摄每类手势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加入原始数据中，将手势图像数据存储在一个文件夹中，其中每个子文件夹对应一个手势类别，每个子文件夹中包含该类别的手势图像。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4C725CD-F66A-DC13-0491-DC257E6C1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66"/>
          <a:stretch/>
        </p:blipFill>
        <p:spPr>
          <a:xfrm>
            <a:off x="6377213" y="1733918"/>
            <a:ext cx="5526095" cy="208709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763A477-5BBF-0BBB-57E1-17E32C91F625}"/>
              </a:ext>
            </a:extLst>
          </p:cNvPr>
          <p:cNvSpPr txBox="1"/>
          <p:nvPr/>
        </p:nvSpPr>
        <p:spPr>
          <a:xfrm>
            <a:off x="912813" y="3821015"/>
            <a:ext cx="1016181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脚本，将所有手势图像文件按照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[8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的比例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分配到训练集、验证集和测试集子文件夹中。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0AB8E47-22AA-B985-ACE9-0E548450D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49" y="1835618"/>
            <a:ext cx="1771200" cy="1771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40AE2F1-F1EB-28D0-BDBC-D2729B18D3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1845897"/>
            <a:ext cx="1769302" cy="176930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8CECA54-BDE6-0B1B-BDB3-A4C39093F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4481" y="1835618"/>
            <a:ext cx="1771200" cy="17712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F30226B-779B-4D72-C6E3-3DB6B61584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186" y="4613202"/>
            <a:ext cx="4610500" cy="186706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7D1344E-13CB-CAEA-0B74-DE89F94BDB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6386" y="4613283"/>
            <a:ext cx="4610100" cy="186690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A16BF965-78C9-16A8-4116-FEDA06C3949E}"/>
              </a:ext>
            </a:extLst>
          </p:cNvPr>
          <p:cNvSpPr/>
          <p:nvPr/>
        </p:nvSpPr>
        <p:spPr>
          <a:xfrm>
            <a:off x="3617349" y="5262465"/>
            <a:ext cx="646741" cy="270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856684-1564-A7DC-5172-A86BDDEFA4D2}"/>
              </a:ext>
            </a:extLst>
          </p:cNvPr>
          <p:cNvSpPr/>
          <p:nvPr/>
        </p:nvSpPr>
        <p:spPr>
          <a:xfrm>
            <a:off x="3617348" y="5590858"/>
            <a:ext cx="646741" cy="270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51606E0-7D3C-1CB0-9FE8-32074C0C26E1}"/>
              </a:ext>
            </a:extLst>
          </p:cNvPr>
          <p:cNvSpPr/>
          <p:nvPr/>
        </p:nvSpPr>
        <p:spPr>
          <a:xfrm>
            <a:off x="3617348" y="6155413"/>
            <a:ext cx="646741" cy="270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92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60"/>
    </mc:Choice>
    <mc:Fallback xmlns="">
      <p:transition spd="slow" advTm="3516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79102" y="254001"/>
            <a:ext cx="9112897" cy="26226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2690423" cy="584775"/>
            <a:chOff x="551544" y="82976"/>
            <a:chExt cx="2689423" cy="583764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956100" y="114389"/>
              <a:ext cx="2284867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数据预处理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610600" y="6553707"/>
            <a:ext cx="2743200" cy="365125"/>
          </a:xfrm>
        </p:spPr>
        <p:txBody>
          <a:bodyPr/>
          <a:lstStyle/>
          <a:p>
            <a:fld id="{9D55DC8D-C4F0-4F0D-B826-92573808DA56}" type="slidenum">
              <a:rPr lang="zh-CN" altLang="en-US" smtClean="0"/>
              <a:t>4</a:t>
            </a:fld>
            <a:r>
              <a:rPr lang="en-US" altLang="zh-CN" dirty="0"/>
              <a:t>/14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FC599B-911C-84A1-DBF8-A185D9B0C54D}"/>
              </a:ext>
            </a:extLst>
          </p:cNvPr>
          <p:cNvSpPr txBox="1"/>
          <p:nvPr/>
        </p:nvSpPr>
        <p:spPr>
          <a:xfrm>
            <a:off x="955569" y="810426"/>
            <a:ext cx="10280861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对于所有数据，进行预处理操作，包括缩放到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固定尺寸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均值归一化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标准差归一化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等，以便输入分类器进行训练和推理。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3A477-5BBF-0BBB-57E1-17E32C91F625}"/>
              </a:ext>
            </a:extLst>
          </p:cNvPr>
          <p:cNvSpPr txBox="1"/>
          <p:nvPr/>
        </p:nvSpPr>
        <p:spPr>
          <a:xfrm>
            <a:off x="912813" y="3821015"/>
            <a:ext cx="1016181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库中的</a:t>
            </a:r>
            <a:r>
              <a:rPr lang="en-US" altLang="zh-CN" sz="1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ImageDataGenerator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类对训练集图像进行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数据增强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，包括旋转、缩放、水平翻转等。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A8F697E-6141-8ED3-78D5-26DC63FE0FCE}"/>
              </a:ext>
            </a:extLst>
          </p:cNvPr>
          <p:cNvGrpSpPr/>
          <p:nvPr/>
        </p:nvGrpSpPr>
        <p:grpSpPr>
          <a:xfrm>
            <a:off x="3079102" y="1896202"/>
            <a:ext cx="4676979" cy="1957505"/>
            <a:chOff x="2445816" y="1916997"/>
            <a:chExt cx="4676979" cy="195750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3C68223-93E8-58B5-9399-4828C1CADEBB}"/>
                </a:ext>
              </a:extLst>
            </p:cNvPr>
            <p:cNvSpPr/>
            <p:nvPr/>
          </p:nvSpPr>
          <p:spPr>
            <a:xfrm>
              <a:off x="5993720" y="2147929"/>
              <a:ext cx="1129075" cy="11290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训练图片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EAE66A5-A2CB-BE6B-4A4D-61930BCDD97D}"/>
                </a:ext>
              </a:extLst>
            </p:cNvPr>
            <p:cNvGrpSpPr/>
            <p:nvPr/>
          </p:nvGrpSpPr>
          <p:grpSpPr>
            <a:xfrm>
              <a:off x="2445816" y="1916997"/>
              <a:ext cx="4380303" cy="1957505"/>
              <a:chOff x="2445816" y="1916997"/>
              <a:chExt cx="4380303" cy="195750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ADD5A53-747C-ED00-B6B7-C3008D7EB35F}"/>
                  </a:ext>
                </a:extLst>
              </p:cNvPr>
              <p:cNvSpPr/>
              <p:nvPr/>
            </p:nvSpPr>
            <p:spPr>
              <a:xfrm>
                <a:off x="2445816" y="1916997"/>
                <a:ext cx="1590940" cy="15909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相机拍摄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8B9A73-0935-7BB8-CCEC-A4DFD66ECCF6}"/>
                  </a:ext>
                </a:extLst>
              </p:cNvPr>
              <p:cNvSpPr txBox="1"/>
              <p:nvPr/>
            </p:nvSpPr>
            <p:spPr>
              <a:xfrm>
                <a:off x="2914914" y="350517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3000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6919CF9-8DC9-EF8F-9DA6-1959C725F81D}"/>
                  </a:ext>
                </a:extLst>
              </p:cNvPr>
              <p:cNvSpPr txBox="1"/>
              <p:nvPr/>
            </p:nvSpPr>
            <p:spPr>
              <a:xfrm>
                <a:off x="6290395" y="3277004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7A73AE01-D42E-11F9-E846-E878182810E7}"/>
                  </a:ext>
                </a:extLst>
              </p:cNvPr>
              <p:cNvSpPr/>
              <p:nvPr/>
            </p:nvSpPr>
            <p:spPr>
              <a:xfrm>
                <a:off x="4676370" y="2522092"/>
                <a:ext cx="662474" cy="335902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1114F-AE39-9E92-8740-50755A71D2A1}"/>
              </a:ext>
            </a:extLst>
          </p:cNvPr>
          <p:cNvSpPr txBox="1"/>
          <p:nvPr/>
        </p:nvSpPr>
        <p:spPr>
          <a:xfrm>
            <a:off x="912812" y="4952161"/>
            <a:ext cx="10161813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、模型训练：使用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，对预处理后的数据进行训练，以找到最佳的手势分类模型。</a:t>
            </a:r>
          </a:p>
        </p:txBody>
      </p:sp>
    </p:spTree>
    <p:extLst>
      <p:ext uri="{BB962C8B-B14F-4D97-AF65-F5344CB8AC3E}">
        <p14:creationId xmlns:p14="http://schemas.microsoft.com/office/powerpoint/2010/main" val="85842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28"/>
    </mc:Choice>
    <mc:Fallback xmlns="">
      <p:transition spd="slow" advTm="3982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0" name="组合 6439">
            <a:extLst>
              <a:ext uri="{FF2B5EF4-FFF2-40B4-BE49-F238E27FC236}">
                <a16:creationId xmlns:a16="http://schemas.microsoft.com/office/drawing/2014/main" id="{655D1131-03AE-B857-F81D-CE02CF8A6C75}"/>
              </a:ext>
            </a:extLst>
          </p:cNvPr>
          <p:cNvGrpSpPr/>
          <p:nvPr/>
        </p:nvGrpSpPr>
        <p:grpSpPr>
          <a:xfrm>
            <a:off x="-21329" y="2104161"/>
            <a:ext cx="11900591" cy="2720481"/>
            <a:chOff x="0" y="1797632"/>
            <a:chExt cx="11900591" cy="2720481"/>
          </a:xfrm>
        </p:grpSpPr>
        <p:grpSp>
          <p:nvGrpSpPr>
            <p:cNvPr id="6381" name="组合 6380">
              <a:extLst>
                <a:ext uri="{FF2B5EF4-FFF2-40B4-BE49-F238E27FC236}">
                  <a16:creationId xmlns:a16="http://schemas.microsoft.com/office/drawing/2014/main" id="{7E79518F-CB8C-0036-AECB-C8B6819D3943}"/>
                </a:ext>
              </a:extLst>
            </p:cNvPr>
            <p:cNvGrpSpPr/>
            <p:nvPr/>
          </p:nvGrpSpPr>
          <p:grpSpPr>
            <a:xfrm>
              <a:off x="0" y="1797632"/>
              <a:ext cx="11900591" cy="2720481"/>
              <a:chOff x="9728" y="1740552"/>
              <a:chExt cx="11900591" cy="2720481"/>
            </a:xfrm>
          </p:grpSpPr>
          <p:sp>
            <p:nvSpPr>
              <p:cNvPr id="6367" name="文本框 6366">
                <a:extLst>
                  <a:ext uri="{FF2B5EF4-FFF2-40B4-BE49-F238E27FC236}">
                    <a16:creationId xmlns:a16="http://schemas.microsoft.com/office/drawing/2014/main" id="{A847EC8B-F463-BBC6-7D76-B94989761791}"/>
                  </a:ext>
                </a:extLst>
              </p:cNvPr>
              <p:cNvSpPr txBox="1"/>
              <p:nvPr/>
            </p:nvSpPr>
            <p:spPr>
              <a:xfrm>
                <a:off x="5637068" y="3034145"/>
                <a:ext cx="914400" cy="914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6368" name="文本框 6367">
                <a:extLst>
                  <a:ext uri="{FF2B5EF4-FFF2-40B4-BE49-F238E27FC236}">
                    <a16:creationId xmlns:a16="http://schemas.microsoft.com/office/drawing/2014/main" id="{A00F0B3D-B444-2DFA-4D75-F66AB45A6C63}"/>
                  </a:ext>
                </a:extLst>
              </p:cNvPr>
              <p:cNvSpPr txBox="1"/>
              <p:nvPr/>
            </p:nvSpPr>
            <p:spPr>
              <a:xfrm>
                <a:off x="1420417" y="2291637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/>
              </a:p>
            </p:txBody>
          </p:sp>
          <p:grpSp>
            <p:nvGrpSpPr>
              <p:cNvPr id="6377" name="组合 6376">
                <a:extLst>
                  <a:ext uri="{FF2B5EF4-FFF2-40B4-BE49-F238E27FC236}">
                    <a16:creationId xmlns:a16="http://schemas.microsoft.com/office/drawing/2014/main" id="{9E313607-23FB-4621-4133-46736E67DE0A}"/>
                  </a:ext>
                </a:extLst>
              </p:cNvPr>
              <p:cNvGrpSpPr/>
              <p:nvPr/>
            </p:nvGrpSpPr>
            <p:grpSpPr>
              <a:xfrm>
                <a:off x="9728" y="1740552"/>
                <a:ext cx="11775032" cy="2720481"/>
                <a:chOff x="9728" y="1740552"/>
                <a:chExt cx="11775032" cy="2720481"/>
              </a:xfrm>
            </p:grpSpPr>
            <p:grpSp>
              <p:nvGrpSpPr>
                <p:cNvPr id="6366" name="组合 6365">
                  <a:extLst>
                    <a:ext uri="{FF2B5EF4-FFF2-40B4-BE49-F238E27FC236}">
                      <a16:creationId xmlns:a16="http://schemas.microsoft.com/office/drawing/2014/main" id="{3CE7D41A-4EE1-47C6-C590-51FEC6E04EB8}"/>
                    </a:ext>
                  </a:extLst>
                </p:cNvPr>
                <p:cNvGrpSpPr/>
                <p:nvPr/>
              </p:nvGrpSpPr>
              <p:grpSpPr>
                <a:xfrm>
                  <a:off x="9728" y="1740552"/>
                  <a:ext cx="11775032" cy="2289403"/>
                  <a:chOff x="41119" y="1442591"/>
                  <a:chExt cx="11775032" cy="2289403"/>
                </a:xfrm>
              </p:grpSpPr>
              <p:grpSp>
                <p:nvGrpSpPr>
                  <p:cNvPr id="6352" name="组合 6351">
                    <a:extLst>
                      <a:ext uri="{FF2B5EF4-FFF2-40B4-BE49-F238E27FC236}">
                        <a16:creationId xmlns:a16="http://schemas.microsoft.com/office/drawing/2014/main" id="{E40DE487-8DCE-A052-1146-9A611F2FEE43}"/>
                      </a:ext>
                    </a:extLst>
                  </p:cNvPr>
                  <p:cNvGrpSpPr/>
                  <p:nvPr/>
                </p:nvGrpSpPr>
                <p:grpSpPr>
                  <a:xfrm>
                    <a:off x="375846" y="1919774"/>
                    <a:ext cx="11440305" cy="1812220"/>
                    <a:chOff x="80725" y="1783150"/>
                    <a:chExt cx="11440305" cy="1812220"/>
                  </a:xfrm>
                </p:grpSpPr>
                <p:grpSp>
                  <p:nvGrpSpPr>
                    <p:cNvPr id="6346" name="组合 6345">
                      <a:extLst>
                        <a:ext uri="{FF2B5EF4-FFF2-40B4-BE49-F238E27FC236}">
                          <a16:creationId xmlns:a16="http://schemas.microsoft.com/office/drawing/2014/main" id="{1BE7E634-9ECC-ED95-5280-90A5DC340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5456" y="1783150"/>
                      <a:ext cx="1325574" cy="1812220"/>
                      <a:chOff x="10247131" y="1820972"/>
                      <a:chExt cx="1543728" cy="2110462"/>
                    </a:xfrm>
                  </p:grpSpPr>
                  <p:sp>
                    <p:nvSpPr>
                      <p:cNvPr id="6324" name="矩形 6323">
                        <a:extLst>
                          <a:ext uri="{FF2B5EF4-FFF2-40B4-BE49-F238E27FC236}">
                            <a16:creationId xmlns:a16="http://schemas.microsoft.com/office/drawing/2014/main" id="{27F39524-1F04-3841-1154-B27BF0FC01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47131" y="1820972"/>
                        <a:ext cx="172128" cy="172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25" name="矩形 6324">
                        <a:extLst>
                          <a:ext uri="{FF2B5EF4-FFF2-40B4-BE49-F238E27FC236}">
                            <a16:creationId xmlns:a16="http://schemas.microsoft.com/office/drawing/2014/main" id="{F832A5F3-AECA-7618-669F-77724F4B8D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37185" y="1921417"/>
                        <a:ext cx="172128" cy="172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26" name="矩形 6325">
                        <a:extLst>
                          <a:ext uri="{FF2B5EF4-FFF2-40B4-BE49-F238E27FC236}">
                            <a16:creationId xmlns:a16="http://schemas.microsoft.com/office/drawing/2014/main" id="{64902674-651B-00B9-681A-B952D98D45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99531" y="1973372"/>
                        <a:ext cx="172128" cy="172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27" name="矩形 6326">
                        <a:extLst>
                          <a:ext uri="{FF2B5EF4-FFF2-40B4-BE49-F238E27FC236}">
                            <a16:creationId xmlns:a16="http://schemas.microsoft.com/office/drawing/2014/main" id="{69E0F71C-E7A3-9978-64FE-14C6FF6C2A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489585" y="2073817"/>
                        <a:ext cx="172128" cy="172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28" name="矩形 6327">
                        <a:extLst>
                          <a:ext uri="{FF2B5EF4-FFF2-40B4-BE49-F238E27FC236}">
                            <a16:creationId xmlns:a16="http://schemas.microsoft.com/office/drawing/2014/main" id="{4585E632-1A6A-0A15-AC82-036E77FE57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51931" y="2125772"/>
                        <a:ext cx="172128" cy="172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29" name="矩形 6328">
                        <a:extLst>
                          <a:ext uri="{FF2B5EF4-FFF2-40B4-BE49-F238E27FC236}">
                            <a16:creationId xmlns:a16="http://schemas.microsoft.com/office/drawing/2014/main" id="{48AF8395-110A-3942-D225-AD6C3B6527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41985" y="2226217"/>
                        <a:ext cx="172128" cy="172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30" name="矩形 6329">
                        <a:extLst>
                          <a:ext uri="{FF2B5EF4-FFF2-40B4-BE49-F238E27FC236}">
                            <a16:creationId xmlns:a16="http://schemas.microsoft.com/office/drawing/2014/main" id="{7418125B-17FA-19F9-0EAF-74D2FA7900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04331" y="2278172"/>
                        <a:ext cx="172128" cy="172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31" name="矩形 6330">
                        <a:extLst>
                          <a:ext uri="{FF2B5EF4-FFF2-40B4-BE49-F238E27FC236}">
                            <a16:creationId xmlns:a16="http://schemas.microsoft.com/office/drawing/2014/main" id="{06E7F688-43E8-AC3A-7649-3FC938C2E3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94385" y="2378617"/>
                        <a:ext cx="172128" cy="172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32" name="矩形 6331">
                        <a:extLst>
                          <a:ext uri="{FF2B5EF4-FFF2-40B4-BE49-F238E27FC236}">
                            <a16:creationId xmlns:a16="http://schemas.microsoft.com/office/drawing/2014/main" id="{4D09ACDD-B1AD-69B8-2A86-6FABEE71E6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856731" y="2430572"/>
                        <a:ext cx="172128" cy="172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33" name="矩形 6332">
                        <a:extLst>
                          <a:ext uri="{FF2B5EF4-FFF2-40B4-BE49-F238E27FC236}">
                            <a16:creationId xmlns:a16="http://schemas.microsoft.com/office/drawing/2014/main" id="{16990D07-069C-3D38-44F2-F5E0BD5F3D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46785" y="2531017"/>
                        <a:ext cx="172128" cy="172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34" name="矩形 6333">
                        <a:extLst>
                          <a:ext uri="{FF2B5EF4-FFF2-40B4-BE49-F238E27FC236}">
                            <a16:creationId xmlns:a16="http://schemas.microsoft.com/office/drawing/2014/main" id="{CD79EC56-05C6-6059-A96B-48FE0EF12D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09131" y="2582972"/>
                        <a:ext cx="172128" cy="172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35" name="矩形 6334">
                        <a:extLst>
                          <a:ext uri="{FF2B5EF4-FFF2-40B4-BE49-F238E27FC236}">
                            <a16:creationId xmlns:a16="http://schemas.microsoft.com/office/drawing/2014/main" id="{9B63144C-A325-6D9A-DA57-8629B6590C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99185" y="2683417"/>
                        <a:ext cx="172128" cy="172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36" name="矩形 6335">
                        <a:extLst>
                          <a:ext uri="{FF2B5EF4-FFF2-40B4-BE49-F238E27FC236}">
                            <a16:creationId xmlns:a16="http://schemas.microsoft.com/office/drawing/2014/main" id="{6BF7346B-A025-E4B5-F0D4-6A5250FA2C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61531" y="2735372"/>
                        <a:ext cx="172128" cy="172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37" name="矩形 6336">
                        <a:extLst>
                          <a:ext uri="{FF2B5EF4-FFF2-40B4-BE49-F238E27FC236}">
                            <a16:creationId xmlns:a16="http://schemas.microsoft.com/office/drawing/2014/main" id="{833FD134-0AF9-DB9F-E8B9-D173C416F6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51585" y="2835817"/>
                        <a:ext cx="172128" cy="172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38" name="矩形 6337">
                        <a:extLst>
                          <a:ext uri="{FF2B5EF4-FFF2-40B4-BE49-F238E27FC236}">
                            <a16:creationId xmlns:a16="http://schemas.microsoft.com/office/drawing/2014/main" id="{EC2ED8E0-BAE1-CA38-FA8E-A06527FF42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13931" y="2887772"/>
                        <a:ext cx="172128" cy="172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39" name="矩形 6338">
                        <a:extLst>
                          <a:ext uri="{FF2B5EF4-FFF2-40B4-BE49-F238E27FC236}">
                            <a16:creationId xmlns:a16="http://schemas.microsoft.com/office/drawing/2014/main" id="{F6991E1E-1DA8-8DE9-B593-CF2AA0F6CE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03985" y="2988217"/>
                        <a:ext cx="172128" cy="172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40" name="矩形 6339">
                        <a:extLst>
                          <a:ext uri="{FF2B5EF4-FFF2-40B4-BE49-F238E27FC236}">
                            <a16:creationId xmlns:a16="http://schemas.microsoft.com/office/drawing/2014/main" id="{EF7E7D03-A50C-AE69-5338-83EACBDA68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66331" y="3040172"/>
                        <a:ext cx="172128" cy="172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41" name="矩形 6340">
                        <a:extLst>
                          <a:ext uri="{FF2B5EF4-FFF2-40B4-BE49-F238E27FC236}">
                            <a16:creationId xmlns:a16="http://schemas.microsoft.com/office/drawing/2014/main" id="{D8E14B20-0905-0A9E-D1AE-12C6B7616C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56385" y="3140617"/>
                        <a:ext cx="172128" cy="172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42" name="矩形 6341">
                        <a:extLst>
                          <a:ext uri="{FF2B5EF4-FFF2-40B4-BE49-F238E27FC236}">
                            <a16:creationId xmlns:a16="http://schemas.microsoft.com/office/drawing/2014/main" id="{B65AD513-06BE-EC7A-7A82-5A05570AC3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18731" y="3192572"/>
                        <a:ext cx="172128" cy="172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10" name="矩形 6309">
                        <a:extLst>
                          <a:ext uri="{FF2B5EF4-FFF2-40B4-BE49-F238E27FC236}">
                            <a16:creationId xmlns:a16="http://schemas.microsoft.com/office/drawing/2014/main" id="{F164DBEE-72F5-CCA2-C27F-8EF07BADAF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421180" y="3502628"/>
                        <a:ext cx="172129" cy="172129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6313" name="矩形 6312">
                        <a:extLst>
                          <a:ext uri="{FF2B5EF4-FFF2-40B4-BE49-F238E27FC236}">
                            <a16:creationId xmlns:a16="http://schemas.microsoft.com/office/drawing/2014/main" id="{6FAD2961-CC4C-6599-0FA4-805849B712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491793" y="3598348"/>
                        <a:ext cx="172129" cy="172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6312" name="矩形 6311">
                        <a:extLst>
                          <a:ext uri="{FF2B5EF4-FFF2-40B4-BE49-F238E27FC236}">
                            <a16:creationId xmlns:a16="http://schemas.microsoft.com/office/drawing/2014/main" id="{CF81DC13-116A-ADBB-B21A-4E0CA29C78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46342" y="3678826"/>
                        <a:ext cx="172129" cy="172129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6311" name="矩形 6310">
                        <a:extLst>
                          <a:ext uri="{FF2B5EF4-FFF2-40B4-BE49-F238E27FC236}">
                            <a16:creationId xmlns:a16="http://schemas.microsoft.com/office/drawing/2014/main" id="{B7A43D2F-9DD4-D802-3055-C5FDE9380A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31226" y="3759305"/>
                        <a:ext cx="172129" cy="172129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351" name="组合 6350">
                      <a:extLst>
                        <a:ext uri="{FF2B5EF4-FFF2-40B4-BE49-F238E27FC236}">
                          <a16:creationId xmlns:a16="http://schemas.microsoft.com/office/drawing/2014/main" id="{420FECF7-EBB8-8F85-56A6-5C7B08B6D6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725" y="1813551"/>
                      <a:ext cx="11225714" cy="1577995"/>
                      <a:chOff x="80725" y="1813551"/>
                      <a:chExt cx="11225714" cy="1577995"/>
                    </a:xfrm>
                  </p:grpSpPr>
                  <p:grpSp>
                    <p:nvGrpSpPr>
                      <p:cNvPr id="6308" name="组合 6307">
                        <a:extLst>
                          <a:ext uri="{FF2B5EF4-FFF2-40B4-BE49-F238E27FC236}">
                            <a16:creationId xmlns:a16="http://schemas.microsoft.com/office/drawing/2014/main" id="{DED69508-042B-7A99-5360-494349FC16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0725" y="1813551"/>
                        <a:ext cx="10991313" cy="1577995"/>
                        <a:chOff x="309325" y="2198151"/>
                        <a:chExt cx="10991313" cy="1577995"/>
                      </a:xfrm>
                    </p:grpSpPr>
                    <p:cxnSp>
                      <p:nvCxnSpPr>
                        <p:cNvPr id="6303" name="直接连接符 6302">
                          <a:extLst>
                            <a:ext uri="{FF2B5EF4-FFF2-40B4-BE49-F238E27FC236}">
                              <a16:creationId xmlns:a16="http://schemas.microsoft.com/office/drawing/2014/main" id="{A54C5FE8-0B17-0252-3FA2-75C973CF9DB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8174035" y="2517337"/>
                          <a:ext cx="395586" cy="444511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06" name="直接连接符 6305">
                          <a:extLst>
                            <a:ext uri="{FF2B5EF4-FFF2-40B4-BE49-F238E27FC236}">
                              <a16:creationId xmlns:a16="http://schemas.microsoft.com/office/drawing/2014/main" id="{0BBD460B-6CE7-4413-BFCF-4BBC5B2331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475588" y="2557316"/>
                          <a:ext cx="395586" cy="444511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05" name="直接连接符 6304">
                          <a:extLst>
                            <a:ext uri="{FF2B5EF4-FFF2-40B4-BE49-F238E27FC236}">
                              <a16:creationId xmlns:a16="http://schemas.microsoft.com/office/drawing/2014/main" id="{2EFCCB5C-5A47-3DD1-10E7-01D147B3DB9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612880" y="2574409"/>
                          <a:ext cx="395586" cy="444511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04" name="直接连接符 6303">
                          <a:extLst>
                            <a:ext uri="{FF2B5EF4-FFF2-40B4-BE49-F238E27FC236}">
                              <a16:creationId xmlns:a16="http://schemas.microsoft.com/office/drawing/2014/main" id="{07F3FBB2-FC89-F52E-2559-A46E734E6E3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404917" y="2751223"/>
                          <a:ext cx="395586" cy="444511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02" name="直接连接符 6301">
                          <a:extLst>
                            <a:ext uri="{FF2B5EF4-FFF2-40B4-BE49-F238E27FC236}">
                              <a16:creationId xmlns:a16="http://schemas.microsoft.com/office/drawing/2014/main" id="{BC3433DA-D7A7-D518-BC59-7E9CF0B2106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73169" y="2728737"/>
                          <a:ext cx="395586" cy="444511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233" name="直接连接符 6232">
                          <a:extLst>
                            <a:ext uri="{FF2B5EF4-FFF2-40B4-BE49-F238E27FC236}">
                              <a16:creationId xmlns:a16="http://schemas.microsoft.com/office/drawing/2014/main" id="{F109CE99-F0CF-DA5E-D95D-521234F6CF4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579372" y="2685435"/>
                          <a:ext cx="395586" cy="444511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307" name="组合 6306">
                          <a:extLst>
                            <a:ext uri="{FF2B5EF4-FFF2-40B4-BE49-F238E27FC236}">
                              <a16:creationId xmlns:a16="http://schemas.microsoft.com/office/drawing/2014/main" id="{8524E9DD-15E3-3940-DCD1-81ED0995382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09325" y="2198151"/>
                          <a:ext cx="10991313" cy="1577995"/>
                          <a:chOff x="309325" y="2198151"/>
                          <a:chExt cx="10991313" cy="1577995"/>
                        </a:xfrm>
                      </p:grpSpPr>
                      <p:cxnSp>
                        <p:nvCxnSpPr>
                          <p:cNvPr id="6241" name="直接连接符 6240">
                            <a:extLst>
                              <a:ext uri="{FF2B5EF4-FFF2-40B4-BE49-F238E27FC236}">
                                <a16:creationId xmlns:a16="http://schemas.microsoft.com/office/drawing/2014/main" id="{542667A2-4B32-A5F5-327F-53472C5FB800}"/>
                              </a:ext>
                            </a:extLst>
                          </p:cNvPr>
                          <p:cNvCxnSpPr>
                            <a:cxnSpLocks/>
                            <a:endCxn id="6225" idx="0"/>
                          </p:cNvCxnSpPr>
                          <p:nvPr/>
                        </p:nvCxnSpPr>
                        <p:spPr>
                          <a:xfrm>
                            <a:off x="8722637" y="2399757"/>
                            <a:ext cx="480984" cy="558828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6300" name="组合 6299">
                            <a:extLst>
                              <a:ext uri="{FF2B5EF4-FFF2-40B4-BE49-F238E27FC236}">
                                <a16:creationId xmlns:a16="http://schemas.microsoft.com/office/drawing/2014/main" id="{29CF5C2E-75E5-4262-87EF-772944EDCC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09325" y="2198151"/>
                            <a:ext cx="10991313" cy="1577995"/>
                            <a:chOff x="167324" y="3028030"/>
                            <a:chExt cx="10991313" cy="1577995"/>
                          </a:xfrm>
                        </p:grpSpPr>
                        <p:grpSp>
                          <p:nvGrpSpPr>
                            <p:cNvPr id="6299" name="组合 6298">
                              <a:extLst>
                                <a:ext uri="{FF2B5EF4-FFF2-40B4-BE49-F238E27FC236}">
                                  <a16:creationId xmlns:a16="http://schemas.microsoft.com/office/drawing/2014/main" id="{FF9F9B15-76B2-376E-37B0-0ADB9B08782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67324" y="3028030"/>
                              <a:ext cx="10916391" cy="1577995"/>
                              <a:chOff x="167324" y="3028030"/>
                              <a:chExt cx="10916391" cy="1577995"/>
                            </a:xfrm>
                          </p:grpSpPr>
                          <p:grpSp>
                            <p:nvGrpSpPr>
                              <p:cNvPr id="23" name="组合 22">
                                <a:extLst>
                                  <a:ext uri="{FF2B5EF4-FFF2-40B4-BE49-F238E27FC236}">
                                    <a16:creationId xmlns:a16="http://schemas.microsoft.com/office/drawing/2014/main" id="{67217972-C7DF-9CD6-3FB9-FF3645B91DD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383607" y="3041348"/>
                                <a:ext cx="1437492" cy="1564677"/>
                                <a:chOff x="1838345" y="2718965"/>
                                <a:chExt cx="1915888" cy="2085401"/>
                              </a:xfrm>
                            </p:grpSpPr>
                            <p:sp>
                              <p:nvSpPr>
                                <p:cNvPr id="13" name="矩形 12">
                                  <a:extLst>
                                    <a:ext uri="{FF2B5EF4-FFF2-40B4-BE49-F238E27FC236}">
                                      <a16:creationId xmlns:a16="http://schemas.microsoft.com/office/drawing/2014/main" id="{9E5C5BCE-2AE9-47D9-7879-57780BB3147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838345" y="2718965"/>
                                  <a:ext cx="945573" cy="945573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14" name="矩形 13">
                                  <a:extLst>
                                    <a:ext uri="{FF2B5EF4-FFF2-40B4-BE49-F238E27FC236}">
                                      <a16:creationId xmlns:a16="http://schemas.microsoft.com/office/drawing/2014/main" id="{14497ECE-79B7-5E5C-C0B3-DFFA786CD4C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983881" y="2848656"/>
                                  <a:ext cx="945573" cy="94557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/>
                                </a:p>
                              </p:txBody>
                            </p:sp>
                            <p:sp>
                              <p:nvSpPr>
                                <p:cNvPr id="22" name="矩形 21">
                                  <a:extLst>
                                    <a:ext uri="{FF2B5EF4-FFF2-40B4-BE49-F238E27FC236}">
                                      <a16:creationId xmlns:a16="http://schemas.microsoft.com/office/drawing/2014/main" id="{BF5F8B6A-5F6E-5E52-8371-103E1183DAA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681427" y="3716912"/>
                                  <a:ext cx="945573" cy="94557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/>
                                </a:p>
                              </p:txBody>
                            </p:sp>
                            <p:sp>
                              <p:nvSpPr>
                                <p:cNvPr id="21" name="矩形 20">
                                  <a:extLst>
                                    <a:ext uri="{FF2B5EF4-FFF2-40B4-BE49-F238E27FC236}">
                                      <a16:creationId xmlns:a16="http://schemas.microsoft.com/office/drawing/2014/main" id="{01EE11EA-2317-E1D9-217A-0CD840F4D63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808660" y="3858794"/>
                                  <a:ext cx="945573" cy="94557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6" name="组合 15">
                                <a:extLst>
                                  <a:ext uri="{FF2B5EF4-FFF2-40B4-BE49-F238E27FC236}">
                                    <a16:creationId xmlns:a16="http://schemas.microsoft.com/office/drawing/2014/main" id="{EE4E1066-A0C9-0828-E50D-F475BF7D36A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67324" y="3249342"/>
                                <a:ext cx="1097973" cy="1097973"/>
                                <a:chOff x="597477" y="3259207"/>
                                <a:chExt cx="1097973" cy="1097973"/>
                              </a:xfrm>
                            </p:grpSpPr>
                            <p:sp>
                              <p:nvSpPr>
                                <p:cNvPr id="5" name="矩形 4">
                                  <a:extLst>
                                    <a:ext uri="{FF2B5EF4-FFF2-40B4-BE49-F238E27FC236}">
                                      <a16:creationId xmlns:a16="http://schemas.microsoft.com/office/drawing/2014/main" id="{41473549-B139-73B9-7949-C3AF30DB7FB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97477" y="3259207"/>
                                  <a:ext cx="945573" cy="945573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9" name="矩形 8">
                                  <a:extLst>
                                    <a:ext uri="{FF2B5EF4-FFF2-40B4-BE49-F238E27FC236}">
                                      <a16:creationId xmlns:a16="http://schemas.microsoft.com/office/drawing/2014/main" id="{36EA41A0-B20D-E73C-CDF4-CD3D2D74684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61110" y="3338212"/>
                                  <a:ext cx="945573" cy="945573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10" name="矩形 9">
                                  <a:extLst>
                                    <a:ext uri="{FF2B5EF4-FFF2-40B4-BE49-F238E27FC236}">
                                      <a16:creationId xmlns:a16="http://schemas.microsoft.com/office/drawing/2014/main" id="{5A8969F4-4CEA-AF2F-A7C9-20D78E51B9C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49877" y="3411607"/>
                                  <a:ext cx="945573" cy="945573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6198" name="组合 6197">
                                <a:extLst>
                                  <a:ext uri="{FF2B5EF4-FFF2-40B4-BE49-F238E27FC236}">
                                    <a16:creationId xmlns:a16="http://schemas.microsoft.com/office/drawing/2014/main" id="{F96F2C8E-A618-4FD0-B080-DE3F872A61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035115" y="3051368"/>
                                <a:ext cx="1242856" cy="1406143"/>
                                <a:chOff x="1838345" y="2718965"/>
                                <a:chExt cx="2225116" cy="2517452"/>
                              </a:xfrm>
                            </p:grpSpPr>
                            <p:sp>
                              <p:nvSpPr>
                                <p:cNvPr id="6199" name="矩形 6198">
                                  <a:extLst>
                                    <a:ext uri="{FF2B5EF4-FFF2-40B4-BE49-F238E27FC236}">
                                      <a16:creationId xmlns:a16="http://schemas.microsoft.com/office/drawing/2014/main" id="{9C9798EE-D429-8F12-75F4-A6F03C8270A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838345" y="2718965"/>
                                  <a:ext cx="945573" cy="945573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00" name="矩形 6199">
                                  <a:extLst>
                                    <a:ext uri="{FF2B5EF4-FFF2-40B4-BE49-F238E27FC236}">
                                      <a16:creationId xmlns:a16="http://schemas.microsoft.com/office/drawing/2014/main" id="{0A4027B9-D04B-8546-E062-D44CA24A8BD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980209" y="2867289"/>
                                  <a:ext cx="945573" cy="945573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/>
                                </a:p>
                              </p:txBody>
                            </p:sp>
                            <p:sp>
                              <p:nvSpPr>
                                <p:cNvPr id="6202" name="矩形 6201">
                                  <a:extLst>
                                    <a:ext uri="{FF2B5EF4-FFF2-40B4-BE49-F238E27FC236}">
                                      <a16:creationId xmlns:a16="http://schemas.microsoft.com/office/drawing/2014/main" id="{7FCAAC2F-F9F4-68F3-37E1-F049B8E7062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956838" y="4093504"/>
                                  <a:ext cx="945574" cy="945574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/>
                                </a:p>
                              </p:txBody>
                            </p:sp>
                            <p:sp>
                              <p:nvSpPr>
                                <p:cNvPr id="6201" name="矩形 6200">
                                  <a:extLst>
                                    <a:ext uri="{FF2B5EF4-FFF2-40B4-BE49-F238E27FC236}">
                                      <a16:creationId xmlns:a16="http://schemas.microsoft.com/office/drawing/2014/main" id="{6D44BD37-775E-2C23-ABEE-F60A7CD7A66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104683" y="4290843"/>
                                  <a:ext cx="958778" cy="945574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/>
                                </a:p>
                              </p:txBody>
                            </p:sp>
                          </p:grpSp>
                          <p:grpSp>
                            <p:nvGrpSpPr>
                              <p:cNvPr id="6218" name="组合 6217">
                                <a:extLst>
                                  <a:ext uri="{FF2B5EF4-FFF2-40B4-BE49-F238E27FC236}">
                                    <a16:creationId xmlns:a16="http://schemas.microsoft.com/office/drawing/2014/main" id="{CF6ADC3B-34A0-8823-1EA3-3B709D384A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799117" y="3036485"/>
                                <a:ext cx="780905" cy="974314"/>
                                <a:chOff x="1838345" y="2718965"/>
                                <a:chExt cx="3476481" cy="4337516"/>
                              </a:xfrm>
                            </p:grpSpPr>
                            <p:sp>
                              <p:nvSpPr>
                                <p:cNvPr id="6219" name="矩形 6218">
                                  <a:extLst>
                                    <a:ext uri="{FF2B5EF4-FFF2-40B4-BE49-F238E27FC236}">
                                      <a16:creationId xmlns:a16="http://schemas.microsoft.com/office/drawing/2014/main" id="{CAB1B3FD-6DFC-D549-CC2C-9C74B7E29F9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838345" y="2718965"/>
                                  <a:ext cx="945573" cy="945573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20" name="矩形 6219">
                                  <a:extLst>
                                    <a:ext uri="{FF2B5EF4-FFF2-40B4-BE49-F238E27FC236}">
                                      <a16:creationId xmlns:a16="http://schemas.microsoft.com/office/drawing/2014/main" id="{7CCA3E86-303A-339A-14DE-B04090A26E9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068742" y="3052236"/>
                                  <a:ext cx="945571" cy="94557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/>
                                </a:p>
                              </p:txBody>
                            </p:sp>
                            <p:sp>
                              <p:nvSpPr>
                                <p:cNvPr id="6222" name="矩形 6221">
                                  <a:extLst>
                                    <a:ext uri="{FF2B5EF4-FFF2-40B4-BE49-F238E27FC236}">
                                      <a16:creationId xmlns:a16="http://schemas.microsoft.com/office/drawing/2014/main" id="{801ABE37-6DE3-8100-9960-C2D44C8DA52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182891" y="5850466"/>
                                  <a:ext cx="945575" cy="94557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21" name="矩形 6220">
                                  <a:extLst>
                                    <a:ext uri="{FF2B5EF4-FFF2-40B4-BE49-F238E27FC236}">
                                      <a16:creationId xmlns:a16="http://schemas.microsoft.com/office/drawing/2014/main" id="{7B65D235-AD69-9369-5C11-F88340B81AA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369255" y="6110909"/>
                                  <a:ext cx="945571" cy="94557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6223" name="组合 6222">
                                <a:extLst>
                                  <a:ext uri="{FF2B5EF4-FFF2-40B4-BE49-F238E27FC236}">
                                    <a16:creationId xmlns:a16="http://schemas.microsoft.com/office/drawing/2014/main" id="{EBEDFE86-C7F5-7038-327D-8EAAD6C167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8405978" y="3043448"/>
                                <a:ext cx="741706" cy="917144"/>
                                <a:chOff x="1838345" y="2718965"/>
                                <a:chExt cx="4074510" cy="5038270"/>
                              </a:xfrm>
                            </p:grpSpPr>
                            <p:sp>
                              <p:nvSpPr>
                                <p:cNvPr id="6224" name="矩形 6223">
                                  <a:extLst>
                                    <a:ext uri="{FF2B5EF4-FFF2-40B4-BE49-F238E27FC236}">
                                      <a16:creationId xmlns:a16="http://schemas.microsoft.com/office/drawing/2014/main" id="{96A8437A-23C5-06C9-D0D8-B4832CBBD6E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838345" y="2718965"/>
                                  <a:ext cx="945573" cy="945573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26" name="矩形 6225">
                                  <a:extLst>
                                    <a:ext uri="{FF2B5EF4-FFF2-40B4-BE49-F238E27FC236}">
                                      <a16:creationId xmlns:a16="http://schemas.microsoft.com/office/drawing/2014/main" id="{58925582-B91F-F379-86AF-3D07175E80D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047700" y="3012913"/>
                                  <a:ext cx="945573" cy="945574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27" name="矩形 6226">
                                  <a:extLst>
                                    <a:ext uri="{FF2B5EF4-FFF2-40B4-BE49-F238E27FC236}">
                                      <a16:creationId xmlns:a16="http://schemas.microsoft.com/office/drawing/2014/main" id="{5CA0DDAA-76CE-531B-4FA6-3D22903FBAA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49676" y="6536182"/>
                                  <a:ext cx="945573" cy="945574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25" name="矩形 6224">
                                  <a:extLst>
                                    <a:ext uri="{FF2B5EF4-FFF2-40B4-BE49-F238E27FC236}">
                                      <a16:creationId xmlns:a16="http://schemas.microsoft.com/office/drawing/2014/main" id="{B30F225F-F0E0-691E-EF85-D7F1C414D0C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967282" y="6811661"/>
                                  <a:ext cx="945573" cy="945574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/>
                                </a:p>
                              </p:txBody>
                            </p:sp>
                          </p:grpSp>
                          <p:grpSp>
                            <p:nvGrpSpPr>
                              <p:cNvPr id="6193" name="组合 6192">
                                <a:extLst>
                                  <a:ext uri="{FF2B5EF4-FFF2-40B4-BE49-F238E27FC236}">
                                    <a16:creationId xmlns:a16="http://schemas.microsoft.com/office/drawing/2014/main" id="{A060E52A-A832-4E20-FC5A-27A2EA7E89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760905" y="3036053"/>
                                <a:ext cx="1473041" cy="1531223"/>
                                <a:chOff x="1838345" y="2718965"/>
                                <a:chExt cx="2212559" cy="2299950"/>
                              </a:xfrm>
                            </p:grpSpPr>
                            <p:sp>
                              <p:nvSpPr>
                                <p:cNvPr id="6194" name="矩形 6193">
                                  <a:extLst>
                                    <a:ext uri="{FF2B5EF4-FFF2-40B4-BE49-F238E27FC236}">
                                      <a16:creationId xmlns:a16="http://schemas.microsoft.com/office/drawing/2014/main" id="{A1D1691A-86F6-CE4F-3E25-A49D2A32655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838345" y="2718965"/>
                                  <a:ext cx="945573" cy="945573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195" name="矩形 6194">
                                  <a:extLst>
                                    <a:ext uri="{FF2B5EF4-FFF2-40B4-BE49-F238E27FC236}">
                                      <a16:creationId xmlns:a16="http://schemas.microsoft.com/office/drawing/2014/main" id="{EC4C6E01-D5BC-F465-9EB1-8B73CE8C78D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980209" y="2867289"/>
                                  <a:ext cx="945573" cy="945573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/>
                                </a:p>
                              </p:txBody>
                            </p:sp>
                            <p:sp>
                              <p:nvSpPr>
                                <p:cNvPr id="6197" name="矩形 6196">
                                  <a:extLst>
                                    <a:ext uri="{FF2B5EF4-FFF2-40B4-BE49-F238E27FC236}">
                                      <a16:creationId xmlns:a16="http://schemas.microsoft.com/office/drawing/2014/main" id="{A801B659-2519-158D-2C4F-110361C7E99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2937925" y="3948902"/>
                                  <a:ext cx="945573" cy="945573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196" name="矩形 6195">
                                  <a:extLst>
                                    <a:ext uri="{FF2B5EF4-FFF2-40B4-BE49-F238E27FC236}">
                                      <a16:creationId xmlns:a16="http://schemas.microsoft.com/office/drawing/2014/main" id="{28E11F46-2D54-E576-8ECB-0D8AF18369C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105331" y="4073342"/>
                                  <a:ext cx="945573" cy="945573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/>
                                </a:p>
                              </p:txBody>
                            </p:sp>
                          </p:grpSp>
                          <p:grpSp>
                            <p:nvGrpSpPr>
                              <p:cNvPr id="6203" name="组合 6202">
                                <a:extLst>
                                  <a:ext uri="{FF2B5EF4-FFF2-40B4-BE49-F238E27FC236}">
                                    <a16:creationId xmlns:a16="http://schemas.microsoft.com/office/drawing/2014/main" id="{C4D61E05-ED99-1E24-957E-06E3507942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106327" y="3051368"/>
                                <a:ext cx="1101669" cy="1284286"/>
                                <a:chOff x="1838345" y="2718965"/>
                                <a:chExt cx="2238089" cy="2609083"/>
                              </a:xfrm>
                            </p:grpSpPr>
                            <p:sp>
                              <p:nvSpPr>
                                <p:cNvPr id="6204" name="矩形 6203">
                                  <a:extLst>
                                    <a:ext uri="{FF2B5EF4-FFF2-40B4-BE49-F238E27FC236}">
                                      <a16:creationId xmlns:a16="http://schemas.microsoft.com/office/drawing/2014/main" id="{1F510DD0-62F0-3845-3270-713A3D89BC5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838345" y="2718965"/>
                                  <a:ext cx="945573" cy="945573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05" name="矩形 6204">
                                  <a:extLst>
                                    <a:ext uri="{FF2B5EF4-FFF2-40B4-BE49-F238E27FC236}">
                                      <a16:creationId xmlns:a16="http://schemas.microsoft.com/office/drawing/2014/main" id="{025339A3-F31E-3A0C-5BDC-C0069CCE6A4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980209" y="2867289"/>
                                  <a:ext cx="945573" cy="945573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/>
                                </a:p>
                              </p:txBody>
                            </p:sp>
                            <p:sp>
                              <p:nvSpPr>
                                <p:cNvPr id="6207" name="矩形 6206">
                                  <a:extLst>
                                    <a:ext uri="{FF2B5EF4-FFF2-40B4-BE49-F238E27FC236}">
                                      <a16:creationId xmlns:a16="http://schemas.microsoft.com/office/drawing/2014/main" id="{DF7A17ED-8E3C-F8C8-DDE3-8CDA34C5FB0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961705" y="4231626"/>
                                  <a:ext cx="945574" cy="945574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/>
                                </a:p>
                              </p:txBody>
                            </p:sp>
                            <p:sp>
                              <p:nvSpPr>
                                <p:cNvPr id="6206" name="矩形 6205">
                                  <a:extLst>
                                    <a:ext uri="{FF2B5EF4-FFF2-40B4-BE49-F238E27FC236}">
                                      <a16:creationId xmlns:a16="http://schemas.microsoft.com/office/drawing/2014/main" id="{3CBF0EC1-1D45-DBDF-0A4E-C38883CC073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130862" y="4382474"/>
                                  <a:ext cx="945572" cy="945574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6208" name="组合 6207">
                                <a:extLst>
                                  <a:ext uri="{FF2B5EF4-FFF2-40B4-BE49-F238E27FC236}">
                                    <a16:creationId xmlns:a16="http://schemas.microsoft.com/office/drawing/2014/main" id="{FAE90D46-62D6-986A-1031-66FDF4C3C1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187683" y="3041348"/>
                                <a:ext cx="1034132" cy="1179964"/>
                                <a:chOff x="1838345" y="2718965"/>
                                <a:chExt cx="2754163" cy="3142549"/>
                              </a:xfrm>
                            </p:grpSpPr>
                            <p:sp>
                              <p:nvSpPr>
                                <p:cNvPr id="6209" name="矩形 6208">
                                  <a:extLst>
                                    <a:ext uri="{FF2B5EF4-FFF2-40B4-BE49-F238E27FC236}">
                                      <a16:creationId xmlns:a16="http://schemas.microsoft.com/office/drawing/2014/main" id="{BFB1EE41-FEFA-B409-E116-B63EC3F0A6A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838345" y="2718965"/>
                                  <a:ext cx="945573" cy="945573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10" name="矩形 6209">
                                  <a:extLst>
                                    <a:ext uri="{FF2B5EF4-FFF2-40B4-BE49-F238E27FC236}">
                                      <a16:creationId xmlns:a16="http://schemas.microsoft.com/office/drawing/2014/main" id="{A8F361C8-0176-972B-1FB5-DE8517F50CA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037032" y="2928595"/>
                                  <a:ext cx="945572" cy="94557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/>
                                </a:p>
                              </p:txBody>
                            </p:sp>
                            <p:sp>
                              <p:nvSpPr>
                                <p:cNvPr id="6212" name="矩形 6211">
                                  <a:extLst>
                                    <a:ext uri="{FF2B5EF4-FFF2-40B4-BE49-F238E27FC236}">
                                      <a16:creationId xmlns:a16="http://schemas.microsoft.com/office/drawing/2014/main" id="{2B4B0E58-E302-B0A6-DBCB-1192F4D15F7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25182" y="4686218"/>
                                  <a:ext cx="945575" cy="945574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/>
                                </a:p>
                              </p:txBody>
                            </p:sp>
                            <p:sp>
                              <p:nvSpPr>
                                <p:cNvPr id="6211" name="矩形 6210">
                                  <a:extLst>
                                    <a:ext uri="{FF2B5EF4-FFF2-40B4-BE49-F238E27FC236}">
                                      <a16:creationId xmlns:a16="http://schemas.microsoft.com/office/drawing/2014/main" id="{801B1F02-D2D1-D5EC-35FB-E818939CF03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646936" y="4915940"/>
                                  <a:ext cx="945572" cy="945574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6213" name="组合 6212">
                                <a:extLst>
                                  <a:ext uri="{FF2B5EF4-FFF2-40B4-BE49-F238E27FC236}">
                                    <a16:creationId xmlns:a16="http://schemas.microsoft.com/office/drawing/2014/main" id="{57EEA149-A786-745C-78D9-A8A55385F5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065111" y="3050583"/>
                                <a:ext cx="875302" cy="1044336"/>
                                <a:chOff x="1838345" y="2718965"/>
                                <a:chExt cx="2902492" cy="3463007"/>
                              </a:xfrm>
                            </p:grpSpPr>
                            <p:sp>
                              <p:nvSpPr>
                                <p:cNvPr id="6214" name="矩形 6213">
                                  <a:extLst>
                                    <a:ext uri="{FF2B5EF4-FFF2-40B4-BE49-F238E27FC236}">
                                      <a16:creationId xmlns:a16="http://schemas.microsoft.com/office/drawing/2014/main" id="{48E5023B-E0D5-5EDB-719C-E51B2BC256B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838345" y="2718965"/>
                                  <a:ext cx="945573" cy="945573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15" name="矩形 6214">
                                  <a:extLst>
                                    <a:ext uri="{FF2B5EF4-FFF2-40B4-BE49-F238E27FC236}">
                                      <a16:creationId xmlns:a16="http://schemas.microsoft.com/office/drawing/2014/main" id="{E8DBB99B-D21E-60BA-0A20-972B3501718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082690" y="3028668"/>
                                  <a:ext cx="945574" cy="945574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/>
                                </a:p>
                              </p:txBody>
                            </p:sp>
                            <p:sp>
                              <p:nvSpPr>
                                <p:cNvPr id="6217" name="矩形 6216">
                                  <a:extLst>
                                    <a:ext uri="{FF2B5EF4-FFF2-40B4-BE49-F238E27FC236}">
                                      <a16:creationId xmlns:a16="http://schemas.microsoft.com/office/drawing/2014/main" id="{F4D93D5C-3D5D-E8AB-4804-C26B18478FF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593720" y="5081972"/>
                                  <a:ext cx="945574" cy="945574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16" name="矩形 6215">
                                  <a:extLst>
                                    <a:ext uri="{FF2B5EF4-FFF2-40B4-BE49-F238E27FC236}">
                                      <a16:creationId xmlns:a16="http://schemas.microsoft.com/office/drawing/2014/main" id="{255669D4-41C1-CC31-4DD4-F577B5E7288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795266" y="5236398"/>
                                  <a:ext cx="945571" cy="945574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6261" name="组合 6260">
                                <a:extLst>
                                  <a:ext uri="{FF2B5EF4-FFF2-40B4-BE49-F238E27FC236}">
                                    <a16:creationId xmlns:a16="http://schemas.microsoft.com/office/drawing/2014/main" id="{3DF24B4F-02C6-1EC9-88AA-838AFF381C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9061620" y="3042022"/>
                                <a:ext cx="1460600" cy="1481382"/>
                                <a:chOff x="9414249" y="2947932"/>
                                <a:chExt cx="1460600" cy="1481382"/>
                              </a:xfrm>
                            </p:grpSpPr>
                            <p:sp>
                              <p:nvSpPr>
                                <p:cNvPr id="6243" name="矩形 6242">
                                  <a:extLst>
                                    <a:ext uri="{FF2B5EF4-FFF2-40B4-BE49-F238E27FC236}">
                                      <a16:creationId xmlns:a16="http://schemas.microsoft.com/office/drawing/2014/main" id="{F7160199-A4B3-3FCC-59A3-025624F66F6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414249" y="2947932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44" name="矩形 6243">
                                  <a:extLst>
                                    <a:ext uri="{FF2B5EF4-FFF2-40B4-BE49-F238E27FC236}">
                                      <a16:creationId xmlns:a16="http://schemas.microsoft.com/office/drawing/2014/main" id="{110C4559-7585-AFDB-A156-C85A7A2E9DE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504303" y="3048377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45" name="矩形 6244">
                                  <a:extLst>
                                    <a:ext uri="{FF2B5EF4-FFF2-40B4-BE49-F238E27FC236}">
                                      <a16:creationId xmlns:a16="http://schemas.microsoft.com/office/drawing/2014/main" id="{CE7A0DC6-0A8C-CA88-A8C5-82335E9C662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566649" y="3100332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46" name="矩形 6245">
                                  <a:extLst>
                                    <a:ext uri="{FF2B5EF4-FFF2-40B4-BE49-F238E27FC236}">
                                      <a16:creationId xmlns:a16="http://schemas.microsoft.com/office/drawing/2014/main" id="{75082270-7569-9854-F148-8696B82B05B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656703" y="3200777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47" name="矩形 6246">
                                  <a:extLst>
                                    <a:ext uri="{FF2B5EF4-FFF2-40B4-BE49-F238E27FC236}">
                                      <a16:creationId xmlns:a16="http://schemas.microsoft.com/office/drawing/2014/main" id="{0E20AC71-F503-659E-F8AD-8F38AFC75DC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719049" y="3252732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48" name="矩形 6247">
                                  <a:extLst>
                                    <a:ext uri="{FF2B5EF4-FFF2-40B4-BE49-F238E27FC236}">
                                      <a16:creationId xmlns:a16="http://schemas.microsoft.com/office/drawing/2014/main" id="{1242D5B0-B94C-AD2A-E778-DF98DFE33A8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809103" y="3353177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49" name="矩形 6248">
                                  <a:extLst>
                                    <a:ext uri="{FF2B5EF4-FFF2-40B4-BE49-F238E27FC236}">
                                      <a16:creationId xmlns:a16="http://schemas.microsoft.com/office/drawing/2014/main" id="{CED32525-1E10-CE21-B47B-A96095257AB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871449" y="3405132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50" name="矩形 6249">
                                  <a:extLst>
                                    <a:ext uri="{FF2B5EF4-FFF2-40B4-BE49-F238E27FC236}">
                                      <a16:creationId xmlns:a16="http://schemas.microsoft.com/office/drawing/2014/main" id="{4494C0BF-9340-65C9-1F00-447E5940479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961503" y="3505577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51" name="矩形 6250">
                                  <a:extLst>
                                    <a:ext uri="{FF2B5EF4-FFF2-40B4-BE49-F238E27FC236}">
                                      <a16:creationId xmlns:a16="http://schemas.microsoft.com/office/drawing/2014/main" id="{28798DA5-B280-5CCE-E371-E9F6376D623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023849" y="3557532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52" name="矩形 6251">
                                  <a:extLst>
                                    <a:ext uri="{FF2B5EF4-FFF2-40B4-BE49-F238E27FC236}">
                                      <a16:creationId xmlns:a16="http://schemas.microsoft.com/office/drawing/2014/main" id="{5118480D-5420-5F1E-CA80-FF30C9EED40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113903" y="3657977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53" name="矩形 6252">
                                  <a:extLst>
                                    <a:ext uri="{FF2B5EF4-FFF2-40B4-BE49-F238E27FC236}">
                                      <a16:creationId xmlns:a16="http://schemas.microsoft.com/office/drawing/2014/main" id="{241EC59C-7687-01D8-5A08-30F1E58D81E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176249" y="3709932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54" name="矩形 6253">
                                  <a:extLst>
                                    <a:ext uri="{FF2B5EF4-FFF2-40B4-BE49-F238E27FC236}">
                                      <a16:creationId xmlns:a16="http://schemas.microsoft.com/office/drawing/2014/main" id="{8950BD6B-3D0D-5A62-7CDF-35A38799180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266303" y="3810377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55" name="矩形 6254">
                                  <a:extLst>
                                    <a:ext uri="{FF2B5EF4-FFF2-40B4-BE49-F238E27FC236}">
                                      <a16:creationId xmlns:a16="http://schemas.microsoft.com/office/drawing/2014/main" id="{C167BBB6-F58F-56A5-0964-D401F00BA3F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328649" y="3862332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56" name="矩形 6255">
                                  <a:extLst>
                                    <a:ext uri="{FF2B5EF4-FFF2-40B4-BE49-F238E27FC236}">
                                      <a16:creationId xmlns:a16="http://schemas.microsoft.com/office/drawing/2014/main" id="{68F8D272-E7A7-363F-CF8F-F40414E7A63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418703" y="3962777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57" name="矩形 6256">
                                  <a:extLst>
                                    <a:ext uri="{FF2B5EF4-FFF2-40B4-BE49-F238E27FC236}">
                                      <a16:creationId xmlns:a16="http://schemas.microsoft.com/office/drawing/2014/main" id="{74042644-7B91-31E8-AF7A-2F5B456E97A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481049" y="4014732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58" name="矩形 6257">
                                  <a:extLst>
                                    <a:ext uri="{FF2B5EF4-FFF2-40B4-BE49-F238E27FC236}">
                                      <a16:creationId xmlns:a16="http://schemas.microsoft.com/office/drawing/2014/main" id="{0FAFE3FF-E881-DAC2-5CDD-C056DEC5C55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571103" y="4115177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59" name="矩形 6258">
                                  <a:extLst>
                                    <a:ext uri="{FF2B5EF4-FFF2-40B4-BE49-F238E27FC236}">
                                      <a16:creationId xmlns:a16="http://schemas.microsoft.com/office/drawing/2014/main" id="{54C7C055-8317-7DCE-F7B9-4B66A3A1151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633449" y="4167132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60" name="矩形 6259">
                                  <a:extLst>
                                    <a:ext uri="{FF2B5EF4-FFF2-40B4-BE49-F238E27FC236}">
                                      <a16:creationId xmlns:a16="http://schemas.microsoft.com/office/drawing/2014/main" id="{998F5D8D-001D-1588-F599-147DA45E8F7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702721" y="4257186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6264" name="组合 6263">
                                <a:extLst>
                                  <a:ext uri="{FF2B5EF4-FFF2-40B4-BE49-F238E27FC236}">
                                    <a16:creationId xmlns:a16="http://schemas.microsoft.com/office/drawing/2014/main" id="{274380D0-87D2-9E0F-6F0F-BBEBD1504C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9809209" y="3028030"/>
                                <a:ext cx="1274506" cy="1283446"/>
                                <a:chOff x="9414249" y="2947932"/>
                                <a:chExt cx="1481382" cy="1491773"/>
                              </a:xfrm>
                            </p:grpSpPr>
                            <p:sp>
                              <p:nvSpPr>
                                <p:cNvPr id="6265" name="矩形 6264">
                                  <a:extLst>
                                    <a:ext uri="{FF2B5EF4-FFF2-40B4-BE49-F238E27FC236}">
                                      <a16:creationId xmlns:a16="http://schemas.microsoft.com/office/drawing/2014/main" id="{17E8544B-B448-1731-4A1E-DC167B7186B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414249" y="2947932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66" name="矩形 6265">
                                  <a:extLst>
                                    <a:ext uri="{FF2B5EF4-FFF2-40B4-BE49-F238E27FC236}">
                                      <a16:creationId xmlns:a16="http://schemas.microsoft.com/office/drawing/2014/main" id="{B185B5A4-9EC5-0584-955F-5525ACBB5BA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504303" y="3048377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67" name="矩形 6266">
                                  <a:extLst>
                                    <a:ext uri="{FF2B5EF4-FFF2-40B4-BE49-F238E27FC236}">
                                      <a16:creationId xmlns:a16="http://schemas.microsoft.com/office/drawing/2014/main" id="{806FA335-7C0B-3538-C445-E13D3882E9D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566649" y="3100332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68" name="矩形 6267">
                                  <a:extLst>
                                    <a:ext uri="{FF2B5EF4-FFF2-40B4-BE49-F238E27FC236}">
                                      <a16:creationId xmlns:a16="http://schemas.microsoft.com/office/drawing/2014/main" id="{69B88A03-0219-9593-FBD3-D6010F88092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656703" y="3200777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69" name="矩形 6268">
                                  <a:extLst>
                                    <a:ext uri="{FF2B5EF4-FFF2-40B4-BE49-F238E27FC236}">
                                      <a16:creationId xmlns:a16="http://schemas.microsoft.com/office/drawing/2014/main" id="{8F4C8C9A-8A80-B094-6D93-3ADF89F957E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719049" y="3252732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70" name="矩形 6269">
                                  <a:extLst>
                                    <a:ext uri="{FF2B5EF4-FFF2-40B4-BE49-F238E27FC236}">
                                      <a16:creationId xmlns:a16="http://schemas.microsoft.com/office/drawing/2014/main" id="{B7DA1D67-AC09-1AF3-B953-50975A122E6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809103" y="3353177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71" name="矩形 6270">
                                  <a:extLst>
                                    <a:ext uri="{FF2B5EF4-FFF2-40B4-BE49-F238E27FC236}">
                                      <a16:creationId xmlns:a16="http://schemas.microsoft.com/office/drawing/2014/main" id="{999AC532-C371-8A70-5CCE-6B2A47E4BF2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871449" y="3405132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72" name="矩形 6271">
                                  <a:extLst>
                                    <a:ext uri="{FF2B5EF4-FFF2-40B4-BE49-F238E27FC236}">
                                      <a16:creationId xmlns:a16="http://schemas.microsoft.com/office/drawing/2014/main" id="{763E556B-A060-25DE-20AB-C2642EC427B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961503" y="3505577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73" name="矩形 6272">
                                  <a:extLst>
                                    <a:ext uri="{FF2B5EF4-FFF2-40B4-BE49-F238E27FC236}">
                                      <a16:creationId xmlns:a16="http://schemas.microsoft.com/office/drawing/2014/main" id="{F85F0F24-EC4C-FBD7-F80A-1A89352C9AF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023849" y="3557532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74" name="矩形 6273">
                                  <a:extLst>
                                    <a:ext uri="{FF2B5EF4-FFF2-40B4-BE49-F238E27FC236}">
                                      <a16:creationId xmlns:a16="http://schemas.microsoft.com/office/drawing/2014/main" id="{7763DA88-C217-72C3-BC67-55C46FC5792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113903" y="3657977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75" name="矩形 6274">
                                  <a:extLst>
                                    <a:ext uri="{FF2B5EF4-FFF2-40B4-BE49-F238E27FC236}">
                                      <a16:creationId xmlns:a16="http://schemas.microsoft.com/office/drawing/2014/main" id="{C24E5692-78E4-A3DD-FB5B-A1F9357D5BF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176249" y="3709932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76" name="矩形 6275">
                                  <a:extLst>
                                    <a:ext uri="{FF2B5EF4-FFF2-40B4-BE49-F238E27FC236}">
                                      <a16:creationId xmlns:a16="http://schemas.microsoft.com/office/drawing/2014/main" id="{AB8972F1-E6F4-F2FC-F5B5-8A6D4157D93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266303" y="3810377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77" name="矩形 6276">
                                  <a:extLst>
                                    <a:ext uri="{FF2B5EF4-FFF2-40B4-BE49-F238E27FC236}">
                                      <a16:creationId xmlns:a16="http://schemas.microsoft.com/office/drawing/2014/main" id="{70BAE5D2-1B40-58E2-2E95-C32CD5FFDF3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328649" y="3862332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78" name="矩形 6277">
                                  <a:extLst>
                                    <a:ext uri="{FF2B5EF4-FFF2-40B4-BE49-F238E27FC236}">
                                      <a16:creationId xmlns:a16="http://schemas.microsoft.com/office/drawing/2014/main" id="{EA1F0080-D7E4-BD36-643C-A688AB81F6C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418703" y="3962777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79" name="矩形 6278">
                                  <a:extLst>
                                    <a:ext uri="{FF2B5EF4-FFF2-40B4-BE49-F238E27FC236}">
                                      <a16:creationId xmlns:a16="http://schemas.microsoft.com/office/drawing/2014/main" id="{B53F444F-DF3C-8E84-5A98-517F59DDC16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481049" y="4014732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80" name="矩形 6279">
                                  <a:extLst>
                                    <a:ext uri="{FF2B5EF4-FFF2-40B4-BE49-F238E27FC236}">
                                      <a16:creationId xmlns:a16="http://schemas.microsoft.com/office/drawing/2014/main" id="{EBA54AB3-8482-D67A-EBB0-33D5886A480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571103" y="4115177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81" name="矩形 6280">
                                  <a:extLst>
                                    <a:ext uri="{FF2B5EF4-FFF2-40B4-BE49-F238E27FC236}">
                                      <a16:creationId xmlns:a16="http://schemas.microsoft.com/office/drawing/2014/main" id="{F99ECADE-0292-2D71-6533-F4728C87F32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633449" y="4167132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6282" name="矩形 6281">
                                  <a:extLst>
                                    <a:ext uri="{FF2B5EF4-FFF2-40B4-BE49-F238E27FC236}">
                                      <a16:creationId xmlns:a16="http://schemas.microsoft.com/office/drawing/2014/main" id="{9FCEAF97-1A4F-6EC4-29AF-7435DF54739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723503" y="4267577"/>
                                  <a:ext cx="172128" cy="1721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</p:grpSp>
                        </p:grpSp>
                        <p:sp>
                          <p:nvSpPr>
                            <p:cNvPr id="6293" name="矩形 6292">
                              <a:extLst>
                                <a:ext uri="{FF2B5EF4-FFF2-40B4-BE49-F238E27FC236}">
                                  <a16:creationId xmlns:a16="http://schemas.microsoft.com/office/drawing/2014/main" id="{57387E52-408A-811C-CEA2-2F87EABCC6F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010547" y="4229368"/>
                              <a:ext cx="148090" cy="14809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dirty="0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6350" name="组合 6349">
                        <a:extLst>
                          <a:ext uri="{FF2B5EF4-FFF2-40B4-BE49-F238E27FC236}">
                            <a16:creationId xmlns:a16="http://schemas.microsoft.com/office/drawing/2014/main" id="{37E737A8-D7A5-8681-51B7-7DDE88BA80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041285" y="1813837"/>
                        <a:ext cx="265154" cy="295608"/>
                        <a:chOff x="11131866" y="1805753"/>
                        <a:chExt cx="265154" cy="295608"/>
                      </a:xfrm>
                    </p:grpSpPr>
                    <p:sp>
                      <p:nvSpPr>
                        <p:cNvPr id="6347" name="矩形 6346">
                          <a:extLst>
                            <a:ext uri="{FF2B5EF4-FFF2-40B4-BE49-F238E27FC236}">
                              <a16:creationId xmlns:a16="http://schemas.microsoft.com/office/drawing/2014/main" id="{478A1A6D-9C94-1FA7-DD6E-FE1D233400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131866" y="1805753"/>
                          <a:ext cx="147804" cy="1478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6348" name="矩形 6347">
                          <a:extLst>
                            <a:ext uri="{FF2B5EF4-FFF2-40B4-BE49-F238E27FC236}">
                              <a16:creationId xmlns:a16="http://schemas.microsoft.com/office/drawing/2014/main" id="{DBDF01D6-AB79-FBCA-B437-7AE7DC6A4A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188828" y="1886000"/>
                          <a:ext cx="147804" cy="1478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6349" name="矩形 6348">
                          <a:extLst>
                            <a:ext uri="{FF2B5EF4-FFF2-40B4-BE49-F238E27FC236}">
                              <a16:creationId xmlns:a16="http://schemas.microsoft.com/office/drawing/2014/main" id="{3329D23B-B95C-D471-7EBC-A5CBB7D334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249216" y="1953557"/>
                          <a:ext cx="147804" cy="1478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53" name="文本框 6352">
                        <a:extLst>
                          <a:ext uri="{FF2B5EF4-FFF2-40B4-BE49-F238E27FC236}">
                            <a16:creationId xmlns:a16="http://schemas.microsoft.com/office/drawing/2014/main" id="{5EB529B8-67F3-B92D-8714-0867851107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119" y="1686620"/>
                        <a:ext cx="160653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400" dirty="0">
                            <a:latin typeface="Cambria Math" panose="02040503050406030204" pitchFamily="18" charset="0"/>
                          </a:rPr>
                          <a:t>Inputs</a:t>
                        </a: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i="0" dirty="0" smtClean="0">
                                  <a:latin typeface="Cambria Math" panose="02040503050406030204" pitchFamily="18" charset="0"/>
                                </a:rPr>
                                <m:t>3@300</m:t>
                              </m:r>
                              <m:r>
                                <a:rPr lang="en-US" altLang="zh-CN" sz="1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300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6353" name="文本框 6352">
                        <a:extLst>
                          <a:ext uri="{FF2B5EF4-FFF2-40B4-BE49-F238E27FC236}">
                            <a16:creationId xmlns:a16="http://schemas.microsoft.com/office/drawing/2014/main" id="{5EB529B8-67F3-B92D-8714-08678511074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119" y="1686620"/>
                        <a:ext cx="1606530" cy="52322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t="-232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54" name="文本框 6353">
                        <a:extLst>
                          <a:ext uri="{FF2B5EF4-FFF2-40B4-BE49-F238E27FC236}">
                            <a16:creationId xmlns:a16="http://schemas.microsoft.com/office/drawing/2014/main" id="{618CC1D8-637E-17A1-9F50-63C7AD36E8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48283" y="1442591"/>
                        <a:ext cx="877301" cy="5335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@300</m:t>
                              </m:r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300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6354" name="文本框 6353">
                        <a:extLst>
                          <a:ext uri="{FF2B5EF4-FFF2-40B4-BE49-F238E27FC236}">
                            <a16:creationId xmlns:a16="http://schemas.microsoft.com/office/drawing/2014/main" id="{618CC1D8-637E-17A1-9F50-63C7AD36E8C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8283" y="1442591"/>
                        <a:ext cx="877301" cy="5335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55" name="文本框 6354">
                        <a:extLst>
                          <a:ext uri="{FF2B5EF4-FFF2-40B4-BE49-F238E27FC236}">
                            <a16:creationId xmlns:a16="http://schemas.microsoft.com/office/drawing/2014/main" id="{2AC81A3E-A7B8-95AC-56C7-0AAD549E72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82922" y="1487742"/>
                        <a:ext cx="877301" cy="51828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@</m:t>
                              </m:r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150</m:t>
                              </m:r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150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6355" name="文本框 6354">
                        <a:extLst>
                          <a:ext uri="{FF2B5EF4-FFF2-40B4-BE49-F238E27FC236}">
                            <a16:creationId xmlns:a16="http://schemas.microsoft.com/office/drawing/2014/main" id="{2AC81A3E-A7B8-95AC-56C7-0AAD549E722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82922" y="1487742"/>
                        <a:ext cx="877301" cy="518283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56" name="文本框 6355">
                        <a:extLst>
                          <a:ext uri="{FF2B5EF4-FFF2-40B4-BE49-F238E27FC236}">
                            <a16:creationId xmlns:a16="http://schemas.microsoft.com/office/drawing/2014/main" id="{F427A4AF-85FF-452B-241F-34115A92AE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33252" y="1464203"/>
                        <a:ext cx="1032080" cy="51828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@</m:t>
                              </m:r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150</m:t>
                              </m:r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150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6356" name="文本框 6355">
                        <a:extLst>
                          <a:ext uri="{FF2B5EF4-FFF2-40B4-BE49-F238E27FC236}">
                            <a16:creationId xmlns:a16="http://schemas.microsoft.com/office/drawing/2014/main" id="{F427A4AF-85FF-452B-241F-34115A92AE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33252" y="1464203"/>
                        <a:ext cx="1032080" cy="518283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57" name="文本框 6356">
                        <a:extLst>
                          <a:ext uri="{FF2B5EF4-FFF2-40B4-BE49-F238E27FC236}">
                            <a16:creationId xmlns:a16="http://schemas.microsoft.com/office/drawing/2014/main" id="{B41F462A-CAFC-007F-635E-F12D68D0C5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07233" y="1447310"/>
                        <a:ext cx="1032080" cy="51828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@</m:t>
                              </m:r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75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6357" name="文本框 6356">
                        <a:extLst>
                          <a:ext uri="{FF2B5EF4-FFF2-40B4-BE49-F238E27FC236}">
                            <a16:creationId xmlns:a16="http://schemas.microsoft.com/office/drawing/2014/main" id="{B41F462A-CAFC-007F-635E-F12D68D0C59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07233" y="1447310"/>
                        <a:ext cx="1032080" cy="51828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58" name="文本框 6357">
                        <a:extLst>
                          <a:ext uri="{FF2B5EF4-FFF2-40B4-BE49-F238E27FC236}">
                            <a16:creationId xmlns:a16="http://schemas.microsoft.com/office/drawing/2014/main" id="{F65B85CD-88F3-3DCE-AAF6-4186797E8C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61724" y="1548068"/>
                        <a:ext cx="815526" cy="4269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1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100" b="0" i="1" dirty="0" smtClean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  <m:r>
                                <a:rPr lang="en-US" altLang="zh-CN" sz="1100" i="1" dirty="0" smtClean="0">
                                  <a:latin typeface="Cambria Math" panose="02040503050406030204" pitchFamily="18" charset="0"/>
                                </a:rPr>
                                <m:t>@</m:t>
                              </m:r>
                              <m:r>
                                <a:rPr lang="en-US" altLang="zh-CN" sz="1100" b="0" i="1" dirty="0" smtClean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  <m:r>
                                <a:rPr lang="en-US" altLang="zh-CN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75</m:t>
                              </m:r>
                            </m:oMath>
                          </m:oMathPara>
                        </a14:m>
                        <a:endParaRPr lang="zh-CN" altLang="en-US" sz="1100" dirty="0"/>
                      </a:p>
                    </p:txBody>
                  </p:sp>
                </mc:Choice>
                <mc:Fallback xmlns="">
                  <p:sp>
                    <p:nvSpPr>
                      <p:cNvPr id="6358" name="文本框 6357">
                        <a:extLst>
                          <a:ext uri="{FF2B5EF4-FFF2-40B4-BE49-F238E27FC236}">
                            <a16:creationId xmlns:a16="http://schemas.microsoft.com/office/drawing/2014/main" id="{F65B85CD-88F3-3DCE-AAF6-4186797E8C1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61724" y="1548068"/>
                        <a:ext cx="815526" cy="426976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59" name="文本框 6358">
                        <a:extLst>
                          <a:ext uri="{FF2B5EF4-FFF2-40B4-BE49-F238E27FC236}">
                            <a16:creationId xmlns:a16="http://schemas.microsoft.com/office/drawing/2014/main" id="{33805098-20EB-B19F-A7C7-D6D9894C66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35413" y="1566259"/>
                        <a:ext cx="815526" cy="4117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05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050" b="0" i="1" dirty="0" smtClean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  <m:r>
                                <a:rPr lang="en-US" altLang="zh-CN" sz="1050" i="1" dirty="0" smtClean="0">
                                  <a:latin typeface="Cambria Math" panose="02040503050406030204" pitchFamily="18" charset="0"/>
                                </a:rPr>
                                <m:t>@</m:t>
                              </m:r>
                              <m:r>
                                <a:rPr lang="en-US" altLang="zh-CN" sz="1050" b="0" i="1" dirty="0" smtClean="0">
                                  <a:latin typeface="Cambria Math" panose="02040503050406030204" pitchFamily="18" charset="0"/>
                                </a:rPr>
                                <m:t>37</m:t>
                              </m:r>
                              <m:r>
                                <a:rPr lang="en-US" altLang="zh-CN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37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6359" name="文本框 6358">
                        <a:extLst>
                          <a:ext uri="{FF2B5EF4-FFF2-40B4-BE49-F238E27FC236}">
                            <a16:creationId xmlns:a16="http://schemas.microsoft.com/office/drawing/2014/main" id="{33805098-20EB-B19F-A7C7-D6D9894C66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35413" y="1566259"/>
                        <a:ext cx="815526" cy="41177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60" name="文本框 6359">
                        <a:extLst>
                          <a:ext uri="{FF2B5EF4-FFF2-40B4-BE49-F238E27FC236}">
                            <a16:creationId xmlns:a16="http://schemas.microsoft.com/office/drawing/2014/main" id="{86638D58-3C74-C4FF-050D-12A41A306E1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6075" y="1563958"/>
                        <a:ext cx="815526" cy="4117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05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050" b="0" i="1" dirty="0" smtClean="0"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  <m:r>
                                <a:rPr lang="en-US" altLang="zh-CN" sz="1050" i="1" dirty="0" smtClean="0">
                                  <a:latin typeface="Cambria Math" panose="02040503050406030204" pitchFamily="18" charset="0"/>
                                </a:rPr>
                                <m:t>@</m:t>
                              </m:r>
                              <m:r>
                                <a:rPr lang="en-US" altLang="zh-CN" sz="1050" b="0" i="1" dirty="0" smtClean="0">
                                  <a:latin typeface="Cambria Math" panose="02040503050406030204" pitchFamily="18" charset="0"/>
                                </a:rPr>
                                <m:t>37</m:t>
                              </m:r>
                              <m:r>
                                <a:rPr lang="en-US" altLang="zh-CN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37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6360" name="文本框 6359">
                        <a:extLst>
                          <a:ext uri="{FF2B5EF4-FFF2-40B4-BE49-F238E27FC236}">
                            <a16:creationId xmlns:a16="http://schemas.microsoft.com/office/drawing/2014/main" id="{86638D58-3C74-C4FF-050D-12A41A306E1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6075" y="1563958"/>
                        <a:ext cx="815526" cy="411779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61" name="文本框 6360">
                        <a:extLst>
                          <a:ext uri="{FF2B5EF4-FFF2-40B4-BE49-F238E27FC236}">
                            <a16:creationId xmlns:a16="http://schemas.microsoft.com/office/drawing/2014/main" id="{9785E6D7-8878-4D1D-4CBE-9162C7C92C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37498" y="1570988"/>
                        <a:ext cx="815526" cy="4117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05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050" b="0" i="1" dirty="0" smtClean="0"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  <m:r>
                                <a:rPr lang="en-US" altLang="zh-CN" sz="1050" i="1" dirty="0" smtClean="0">
                                  <a:latin typeface="Cambria Math" panose="02040503050406030204" pitchFamily="18" charset="0"/>
                                </a:rPr>
                                <m:t>@</m:t>
                              </m:r>
                              <m:r>
                                <a:rPr lang="en-US" altLang="zh-CN" sz="1050" b="0" i="1" dirty="0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en-US" altLang="zh-CN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6361" name="文本框 6360">
                        <a:extLst>
                          <a:ext uri="{FF2B5EF4-FFF2-40B4-BE49-F238E27FC236}">
                            <a16:creationId xmlns:a16="http://schemas.microsoft.com/office/drawing/2014/main" id="{9785E6D7-8878-4D1D-4CBE-9162C7C92CC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37498" y="1570988"/>
                        <a:ext cx="815526" cy="41177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62" name="文本框 6361">
                        <a:extLst>
                          <a:ext uri="{FF2B5EF4-FFF2-40B4-BE49-F238E27FC236}">
                            <a16:creationId xmlns:a16="http://schemas.microsoft.com/office/drawing/2014/main" id="{F1782AE9-0F16-583D-A497-C027126819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28969" y="1745871"/>
                        <a:ext cx="60946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82944</m:t>
                              </m:r>
                            </m:oMath>
                          </m:oMathPara>
                        </a14:m>
                        <a:endParaRPr lang="zh-CN" altLang="en-US" sz="1050" dirty="0"/>
                      </a:p>
                    </p:txBody>
                  </p:sp>
                </mc:Choice>
                <mc:Fallback xmlns="">
                  <p:sp>
                    <p:nvSpPr>
                      <p:cNvPr id="6362" name="文本框 6361">
                        <a:extLst>
                          <a:ext uri="{FF2B5EF4-FFF2-40B4-BE49-F238E27FC236}">
                            <a16:creationId xmlns:a16="http://schemas.microsoft.com/office/drawing/2014/main" id="{F1782AE9-0F16-583D-A497-C0271268194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28969" y="1745871"/>
                        <a:ext cx="609462" cy="261610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63" name="文本框 6362">
                        <a:extLst>
                          <a:ext uri="{FF2B5EF4-FFF2-40B4-BE49-F238E27FC236}">
                            <a16:creationId xmlns:a16="http://schemas.microsoft.com/office/drawing/2014/main" id="{3B7F5883-1431-E728-334A-DBC11FEAAF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55381" y="1709869"/>
                        <a:ext cx="441146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256</m:t>
                              </m:r>
                            </m:oMath>
                          </m:oMathPara>
                        </a14:m>
                        <a:endParaRPr lang="zh-CN" altLang="en-US" sz="1050" dirty="0"/>
                      </a:p>
                    </p:txBody>
                  </p:sp>
                </mc:Choice>
                <mc:Fallback xmlns="">
                  <p:sp>
                    <p:nvSpPr>
                      <p:cNvPr id="6363" name="文本框 6362">
                        <a:extLst>
                          <a:ext uri="{FF2B5EF4-FFF2-40B4-BE49-F238E27FC236}">
                            <a16:creationId xmlns:a16="http://schemas.microsoft.com/office/drawing/2014/main" id="{3B7F5883-1431-E728-334A-DBC11FEAAF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55381" y="1709869"/>
                        <a:ext cx="441146" cy="253916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64" name="文本框 6363">
                        <a:extLst>
                          <a:ext uri="{FF2B5EF4-FFF2-40B4-BE49-F238E27FC236}">
                            <a16:creationId xmlns:a16="http://schemas.microsoft.com/office/drawing/2014/main" id="{6F75A79B-637E-5A2A-4976-FE7CB86F7B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47405" y="1686620"/>
                        <a:ext cx="441146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256</m:t>
                              </m:r>
                            </m:oMath>
                          </m:oMathPara>
                        </a14:m>
                        <a:endParaRPr lang="zh-CN" altLang="en-US" sz="1050" dirty="0"/>
                      </a:p>
                    </p:txBody>
                  </p:sp>
                </mc:Choice>
                <mc:Fallback xmlns="">
                  <p:sp>
                    <p:nvSpPr>
                      <p:cNvPr id="6364" name="文本框 6363">
                        <a:extLst>
                          <a:ext uri="{FF2B5EF4-FFF2-40B4-BE49-F238E27FC236}">
                            <a16:creationId xmlns:a16="http://schemas.microsoft.com/office/drawing/2014/main" id="{6F75A79B-637E-5A2A-4976-FE7CB86F7B6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47405" y="1686620"/>
                        <a:ext cx="441146" cy="253916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65" name="文本框 6364">
                        <a:extLst>
                          <a:ext uri="{FF2B5EF4-FFF2-40B4-BE49-F238E27FC236}">
                            <a16:creationId xmlns:a16="http://schemas.microsoft.com/office/drawing/2014/main" id="{2BBA5F1A-1D11-B002-1385-FC9284565C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221927" y="1673076"/>
                        <a:ext cx="290464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zh-CN" altLang="en-US" sz="1050" dirty="0"/>
                      </a:p>
                    </p:txBody>
                  </p:sp>
                </mc:Choice>
                <mc:Fallback xmlns="">
                  <p:sp>
                    <p:nvSpPr>
                      <p:cNvPr id="6365" name="文本框 6364">
                        <a:extLst>
                          <a:ext uri="{FF2B5EF4-FFF2-40B4-BE49-F238E27FC236}">
                            <a16:creationId xmlns:a16="http://schemas.microsoft.com/office/drawing/2014/main" id="{2BBA5F1A-1D11-B002-1385-FC9284565C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21927" y="1673076"/>
                        <a:ext cx="290464" cy="253916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69" name="文本框 6368">
                      <a:extLst>
                        <a:ext uri="{FF2B5EF4-FFF2-40B4-BE49-F238E27FC236}">
                          <a16:creationId xmlns:a16="http://schemas.microsoft.com/office/drawing/2014/main" id="{D0FC1235-50BB-D89F-7D28-14A021C640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8097" y="3932585"/>
                      <a:ext cx="108234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369" name="文本框 6368">
                      <a:extLst>
                        <a:ext uri="{FF2B5EF4-FFF2-40B4-BE49-F238E27FC236}">
                          <a16:creationId xmlns:a16="http://schemas.microsoft.com/office/drawing/2014/main" id="{D0FC1235-50BB-D89F-7D28-14A021C640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8097" y="3932585"/>
                      <a:ext cx="1082348" cy="52322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695" t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70" name="文本框 6369">
                      <a:extLst>
                        <a:ext uri="{FF2B5EF4-FFF2-40B4-BE49-F238E27FC236}">
                          <a16:creationId xmlns:a16="http://schemas.microsoft.com/office/drawing/2014/main" id="{81FB167D-5578-D1ED-D02F-6218352985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33564" y="3935972"/>
                      <a:ext cx="108234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370" name="文本框 6369">
                      <a:extLst>
                        <a:ext uri="{FF2B5EF4-FFF2-40B4-BE49-F238E27FC236}">
                          <a16:creationId xmlns:a16="http://schemas.microsoft.com/office/drawing/2014/main" id="{81FB167D-5578-D1ED-D02F-6218352985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33564" y="3935972"/>
                      <a:ext cx="1082348" cy="52322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685" t="-11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71" name="文本框 6370">
                      <a:extLst>
                        <a:ext uri="{FF2B5EF4-FFF2-40B4-BE49-F238E27FC236}">
                          <a16:creationId xmlns:a16="http://schemas.microsoft.com/office/drawing/2014/main" id="{60FE8198-BB31-F0C3-DCC5-4A600C17DD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5086" y="3937813"/>
                      <a:ext cx="108234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371" name="文本框 6370">
                      <a:extLst>
                        <a:ext uri="{FF2B5EF4-FFF2-40B4-BE49-F238E27FC236}">
                          <a16:creationId xmlns:a16="http://schemas.microsoft.com/office/drawing/2014/main" id="{60FE8198-BB31-F0C3-DCC5-4A600C17DD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45086" y="3937813"/>
                      <a:ext cx="1082348" cy="52322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695" t="-23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72" name="文本框 6371">
                      <a:extLst>
                        <a:ext uri="{FF2B5EF4-FFF2-40B4-BE49-F238E27FC236}">
                          <a16:creationId xmlns:a16="http://schemas.microsoft.com/office/drawing/2014/main" id="{E4C2D385-41BB-CA28-4872-02D15D45E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26831" y="3976180"/>
                      <a:ext cx="88838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372" name="文本框 6371">
                      <a:extLst>
                        <a:ext uri="{FF2B5EF4-FFF2-40B4-BE49-F238E27FC236}">
                          <a16:creationId xmlns:a16="http://schemas.microsoft.com/office/drawing/2014/main" id="{E4C2D385-41BB-CA28-4872-02D15D45EF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26831" y="3976180"/>
                      <a:ext cx="888385" cy="43088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73" name="文本框 6372">
                      <a:extLst>
                        <a:ext uri="{FF2B5EF4-FFF2-40B4-BE49-F238E27FC236}">
                          <a16:creationId xmlns:a16="http://schemas.microsoft.com/office/drawing/2014/main" id="{2E32B640-DF5C-9487-DD87-F3D10FE07A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33843" y="3932585"/>
                      <a:ext cx="115288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Max_pooling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373" name="文本框 6372">
                      <a:extLst>
                        <a:ext uri="{FF2B5EF4-FFF2-40B4-BE49-F238E27FC236}">
                          <a16:creationId xmlns:a16="http://schemas.microsoft.com/office/drawing/2014/main" id="{2E32B640-DF5C-9487-DD87-F3D10FE07A7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3843" y="3932585"/>
                      <a:ext cx="1152880" cy="52322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587" t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74" name="文本框 6373">
                      <a:extLst>
                        <a:ext uri="{FF2B5EF4-FFF2-40B4-BE49-F238E27FC236}">
                          <a16:creationId xmlns:a16="http://schemas.microsoft.com/office/drawing/2014/main" id="{4EBD8949-1E97-ADED-30BF-A428C0241B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055" y="3934467"/>
                      <a:ext cx="115288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Max_pooling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374" name="文本框 6373">
                      <a:extLst>
                        <a:ext uri="{FF2B5EF4-FFF2-40B4-BE49-F238E27FC236}">
                          <a16:creationId xmlns:a16="http://schemas.microsoft.com/office/drawing/2014/main" id="{4EBD8949-1E97-ADED-30BF-A428C0241B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2055" y="3934467"/>
                      <a:ext cx="1152880" cy="52322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587" t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75" name="文本框 6374">
                      <a:extLst>
                        <a:ext uri="{FF2B5EF4-FFF2-40B4-BE49-F238E27FC236}">
                          <a16:creationId xmlns:a16="http://schemas.microsoft.com/office/drawing/2014/main" id="{117D78DF-16F2-3B76-A7B6-C588D06ECC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25556" y="3962183"/>
                      <a:ext cx="94288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Max_pooling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375" name="文本框 6374">
                      <a:extLst>
                        <a:ext uri="{FF2B5EF4-FFF2-40B4-BE49-F238E27FC236}">
                          <a16:creationId xmlns:a16="http://schemas.microsoft.com/office/drawing/2014/main" id="{117D78DF-16F2-3B76-A7B6-C588D06ECC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25556" y="3962183"/>
                      <a:ext cx="942887" cy="430887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76" name="文本框 6375">
                      <a:extLst>
                        <a:ext uri="{FF2B5EF4-FFF2-40B4-BE49-F238E27FC236}">
                          <a16:creationId xmlns:a16="http://schemas.microsoft.com/office/drawing/2014/main" id="{3F4DAE16-F347-0644-A263-044867C7C8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71726" y="3971604"/>
                      <a:ext cx="94288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Max_pooling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376" name="文本框 6375">
                      <a:extLst>
                        <a:ext uri="{FF2B5EF4-FFF2-40B4-BE49-F238E27FC236}">
                          <a16:creationId xmlns:a16="http://schemas.microsoft.com/office/drawing/2014/main" id="{3F4DAE16-F347-0644-A263-044867C7C8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1726" y="3971604"/>
                      <a:ext cx="942887" cy="430887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378" name="文本框 6377">
                <a:extLst>
                  <a:ext uri="{FF2B5EF4-FFF2-40B4-BE49-F238E27FC236}">
                    <a16:creationId xmlns:a16="http://schemas.microsoft.com/office/drawing/2014/main" id="{B20E06A4-A711-1F12-4E80-7C3C1DEC5962}"/>
                  </a:ext>
                </a:extLst>
              </p:cNvPr>
              <p:cNvSpPr txBox="1"/>
              <p:nvPr/>
            </p:nvSpPr>
            <p:spPr>
              <a:xfrm>
                <a:off x="9670400" y="3978093"/>
                <a:ext cx="59253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Flatten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文本框 6378">
                <a:extLst>
                  <a:ext uri="{FF2B5EF4-FFF2-40B4-BE49-F238E27FC236}">
                    <a16:creationId xmlns:a16="http://schemas.microsoft.com/office/drawing/2014/main" id="{0AC1F1E6-EEB7-D308-91DA-22F6244ECDF8}"/>
                  </a:ext>
                </a:extLst>
              </p:cNvPr>
              <p:cNvSpPr txBox="1"/>
              <p:nvPr/>
            </p:nvSpPr>
            <p:spPr>
              <a:xfrm>
                <a:off x="11317786" y="3966043"/>
                <a:ext cx="59253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Dense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文本框 6379">
                <a:extLst>
                  <a:ext uri="{FF2B5EF4-FFF2-40B4-BE49-F238E27FC236}">
                    <a16:creationId xmlns:a16="http://schemas.microsoft.com/office/drawing/2014/main" id="{0338CE91-8771-857C-16AA-6BDCD8C28579}"/>
                  </a:ext>
                </a:extLst>
              </p:cNvPr>
              <p:cNvSpPr txBox="1"/>
              <p:nvPr/>
            </p:nvSpPr>
            <p:spPr>
              <a:xfrm>
                <a:off x="10523169" y="3983338"/>
                <a:ext cx="6601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Dropout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82" name="矩形 6381">
              <a:extLst>
                <a:ext uri="{FF2B5EF4-FFF2-40B4-BE49-F238E27FC236}">
                  <a16:creationId xmlns:a16="http://schemas.microsoft.com/office/drawing/2014/main" id="{1495AC96-AB81-CBBB-AAE3-DF53E671E410}"/>
                </a:ext>
              </a:extLst>
            </p:cNvPr>
            <p:cNvSpPr/>
            <p:nvPr/>
          </p:nvSpPr>
          <p:spPr>
            <a:xfrm>
              <a:off x="799511" y="2928808"/>
              <a:ext cx="170170" cy="15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3" name="矩形 6382">
              <a:extLst>
                <a:ext uri="{FF2B5EF4-FFF2-40B4-BE49-F238E27FC236}">
                  <a16:creationId xmlns:a16="http://schemas.microsoft.com/office/drawing/2014/main" id="{FB51433F-0B4A-D70B-30C3-F05462257E91}"/>
                </a:ext>
              </a:extLst>
            </p:cNvPr>
            <p:cNvSpPr/>
            <p:nvPr/>
          </p:nvSpPr>
          <p:spPr>
            <a:xfrm>
              <a:off x="2418483" y="3319672"/>
              <a:ext cx="170170" cy="15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85" name="直接连接符 6384">
              <a:extLst>
                <a:ext uri="{FF2B5EF4-FFF2-40B4-BE49-F238E27FC236}">
                  <a16:creationId xmlns:a16="http://schemas.microsoft.com/office/drawing/2014/main" id="{76900849-0587-F039-8712-05A49CA56D0B}"/>
                </a:ext>
              </a:extLst>
            </p:cNvPr>
            <p:cNvCxnSpPr>
              <a:stCxn id="6382" idx="3"/>
              <a:endCxn id="6383" idx="3"/>
            </p:cNvCxnSpPr>
            <p:nvPr/>
          </p:nvCxnSpPr>
          <p:spPr>
            <a:xfrm>
              <a:off x="969681" y="3005008"/>
              <a:ext cx="1618972" cy="3908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87" name="直接连接符 6386">
              <a:extLst>
                <a:ext uri="{FF2B5EF4-FFF2-40B4-BE49-F238E27FC236}">
                  <a16:creationId xmlns:a16="http://schemas.microsoft.com/office/drawing/2014/main" id="{B0187ECD-A4E0-A600-A808-67658AA2B1D8}"/>
                </a:ext>
              </a:extLst>
            </p:cNvPr>
            <p:cNvCxnSpPr>
              <a:stCxn id="6382" idx="2"/>
              <a:endCxn id="6383" idx="2"/>
            </p:cNvCxnSpPr>
            <p:nvPr/>
          </p:nvCxnSpPr>
          <p:spPr>
            <a:xfrm>
              <a:off x="884596" y="3081208"/>
              <a:ext cx="1618972" cy="3908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88" name="矩形 6387">
              <a:extLst>
                <a:ext uri="{FF2B5EF4-FFF2-40B4-BE49-F238E27FC236}">
                  <a16:creationId xmlns:a16="http://schemas.microsoft.com/office/drawing/2014/main" id="{A816D78A-FF43-9720-318D-6D915B372363}"/>
                </a:ext>
              </a:extLst>
            </p:cNvPr>
            <p:cNvSpPr/>
            <p:nvPr/>
          </p:nvSpPr>
          <p:spPr>
            <a:xfrm>
              <a:off x="2841803" y="3704480"/>
              <a:ext cx="86504" cy="1207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9" name="矩形 6388">
              <a:extLst>
                <a:ext uri="{FF2B5EF4-FFF2-40B4-BE49-F238E27FC236}">
                  <a16:creationId xmlns:a16="http://schemas.microsoft.com/office/drawing/2014/main" id="{2ECED4E2-67B9-627E-8871-24A76B75E8B0}"/>
                </a:ext>
              </a:extLst>
            </p:cNvPr>
            <p:cNvSpPr/>
            <p:nvPr/>
          </p:nvSpPr>
          <p:spPr>
            <a:xfrm>
              <a:off x="3919801" y="3327776"/>
              <a:ext cx="86504" cy="1207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91" name="直接连接符 6390">
              <a:extLst>
                <a:ext uri="{FF2B5EF4-FFF2-40B4-BE49-F238E27FC236}">
                  <a16:creationId xmlns:a16="http://schemas.microsoft.com/office/drawing/2014/main" id="{5BF2D725-569C-77A5-2905-17ABCDA9E3EC}"/>
                </a:ext>
              </a:extLst>
            </p:cNvPr>
            <p:cNvCxnSpPr>
              <a:stCxn id="6388" idx="0"/>
              <a:endCxn id="6389" idx="0"/>
            </p:cNvCxnSpPr>
            <p:nvPr/>
          </p:nvCxnSpPr>
          <p:spPr>
            <a:xfrm flipV="1">
              <a:off x="2885055" y="3327776"/>
              <a:ext cx="1077998" cy="3767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93" name="直接连接符 6392">
              <a:extLst>
                <a:ext uri="{FF2B5EF4-FFF2-40B4-BE49-F238E27FC236}">
                  <a16:creationId xmlns:a16="http://schemas.microsoft.com/office/drawing/2014/main" id="{1506437D-905E-9722-50B2-14DA4740F2DC}"/>
                </a:ext>
              </a:extLst>
            </p:cNvPr>
            <p:cNvCxnSpPr>
              <a:endCxn id="6389" idx="2"/>
            </p:cNvCxnSpPr>
            <p:nvPr/>
          </p:nvCxnSpPr>
          <p:spPr>
            <a:xfrm flipV="1">
              <a:off x="2897349" y="3448498"/>
              <a:ext cx="1065704" cy="383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94" name="矩形 6393">
              <a:extLst>
                <a:ext uri="{FF2B5EF4-FFF2-40B4-BE49-F238E27FC236}">
                  <a16:creationId xmlns:a16="http://schemas.microsoft.com/office/drawing/2014/main" id="{4A5BB567-32DC-DB52-F81C-E95EC1B5C4A8}"/>
                </a:ext>
              </a:extLst>
            </p:cNvPr>
            <p:cNvSpPr/>
            <p:nvPr/>
          </p:nvSpPr>
          <p:spPr>
            <a:xfrm>
              <a:off x="5000360" y="3276640"/>
              <a:ext cx="116870" cy="1192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5" name="矩形 6394">
              <a:extLst>
                <a:ext uri="{FF2B5EF4-FFF2-40B4-BE49-F238E27FC236}">
                  <a16:creationId xmlns:a16="http://schemas.microsoft.com/office/drawing/2014/main" id="{C7566250-13C9-05C1-4D44-4FCC09C8BC99}"/>
                </a:ext>
              </a:extLst>
            </p:cNvPr>
            <p:cNvSpPr/>
            <p:nvPr/>
          </p:nvSpPr>
          <p:spPr>
            <a:xfrm>
              <a:off x="4185540" y="3635984"/>
              <a:ext cx="116870" cy="1192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97" name="直接连接符 6396">
              <a:extLst>
                <a:ext uri="{FF2B5EF4-FFF2-40B4-BE49-F238E27FC236}">
                  <a16:creationId xmlns:a16="http://schemas.microsoft.com/office/drawing/2014/main" id="{DB0BD4D5-ABC4-B541-F957-AB2CE44C9D13}"/>
                </a:ext>
              </a:extLst>
            </p:cNvPr>
            <p:cNvCxnSpPr>
              <a:stCxn id="6395" idx="0"/>
              <a:endCxn id="6394" idx="0"/>
            </p:cNvCxnSpPr>
            <p:nvPr/>
          </p:nvCxnSpPr>
          <p:spPr>
            <a:xfrm flipV="1">
              <a:off x="4243975" y="3276640"/>
              <a:ext cx="814820" cy="3593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99" name="直接连接符 6398">
              <a:extLst>
                <a:ext uri="{FF2B5EF4-FFF2-40B4-BE49-F238E27FC236}">
                  <a16:creationId xmlns:a16="http://schemas.microsoft.com/office/drawing/2014/main" id="{26C70A88-FA7C-D784-B576-7DD749A9C593}"/>
                </a:ext>
              </a:extLst>
            </p:cNvPr>
            <p:cNvCxnSpPr>
              <a:stCxn id="6395" idx="2"/>
              <a:endCxn id="6394" idx="2"/>
            </p:cNvCxnSpPr>
            <p:nvPr/>
          </p:nvCxnSpPr>
          <p:spPr>
            <a:xfrm flipV="1">
              <a:off x="4243975" y="3395872"/>
              <a:ext cx="814820" cy="3593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00" name="矩形 6399">
              <a:extLst>
                <a:ext uri="{FF2B5EF4-FFF2-40B4-BE49-F238E27FC236}">
                  <a16:creationId xmlns:a16="http://schemas.microsoft.com/office/drawing/2014/main" id="{B398BD0D-0AF5-DD61-3E1E-D9CDBE417687}"/>
                </a:ext>
              </a:extLst>
            </p:cNvPr>
            <p:cNvSpPr/>
            <p:nvPr/>
          </p:nvSpPr>
          <p:spPr>
            <a:xfrm>
              <a:off x="6094157" y="3223037"/>
              <a:ext cx="90054" cy="864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1" name="矩形 6400">
              <a:extLst>
                <a:ext uri="{FF2B5EF4-FFF2-40B4-BE49-F238E27FC236}">
                  <a16:creationId xmlns:a16="http://schemas.microsoft.com/office/drawing/2014/main" id="{B3C7A281-0F0D-F50C-6083-97328475308D}"/>
                </a:ext>
              </a:extLst>
            </p:cNvPr>
            <p:cNvSpPr/>
            <p:nvPr/>
          </p:nvSpPr>
          <p:spPr>
            <a:xfrm>
              <a:off x="5269675" y="3552089"/>
              <a:ext cx="90054" cy="864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03" name="直接连接符 6402">
              <a:extLst>
                <a:ext uri="{FF2B5EF4-FFF2-40B4-BE49-F238E27FC236}">
                  <a16:creationId xmlns:a16="http://schemas.microsoft.com/office/drawing/2014/main" id="{0116A23C-8873-19B6-29A9-8B139A53A214}"/>
                </a:ext>
              </a:extLst>
            </p:cNvPr>
            <p:cNvCxnSpPr>
              <a:stCxn id="6401" idx="0"/>
              <a:endCxn id="6400" idx="0"/>
            </p:cNvCxnSpPr>
            <p:nvPr/>
          </p:nvCxnSpPr>
          <p:spPr>
            <a:xfrm flipV="1">
              <a:off x="5314702" y="3223037"/>
              <a:ext cx="824482" cy="3290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05" name="直接连接符 6404">
              <a:extLst>
                <a:ext uri="{FF2B5EF4-FFF2-40B4-BE49-F238E27FC236}">
                  <a16:creationId xmlns:a16="http://schemas.microsoft.com/office/drawing/2014/main" id="{23C921FB-2F7C-978A-600A-CA324214347D}"/>
                </a:ext>
              </a:extLst>
            </p:cNvPr>
            <p:cNvCxnSpPr>
              <a:cxnSpLocks/>
              <a:stCxn id="6401" idx="2"/>
              <a:endCxn id="6400" idx="2"/>
            </p:cNvCxnSpPr>
            <p:nvPr/>
          </p:nvCxnSpPr>
          <p:spPr>
            <a:xfrm flipV="1">
              <a:off x="5314702" y="3309455"/>
              <a:ext cx="824482" cy="3290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07" name="矩形 6406">
              <a:extLst>
                <a:ext uri="{FF2B5EF4-FFF2-40B4-BE49-F238E27FC236}">
                  <a16:creationId xmlns:a16="http://schemas.microsoft.com/office/drawing/2014/main" id="{EC4C1C8F-0D5D-7204-7D0B-DC882DDBB8EB}"/>
                </a:ext>
              </a:extLst>
            </p:cNvPr>
            <p:cNvSpPr/>
            <p:nvPr/>
          </p:nvSpPr>
          <p:spPr>
            <a:xfrm>
              <a:off x="6207760" y="3456312"/>
              <a:ext cx="91902" cy="947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8" name="矩形 6407">
              <a:extLst>
                <a:ext uri="{FF2B5EF4-FFF2-40B4-BE49-F238E27FC236}">
                  <a16:creationId xmlns:a16="http://schemas.microsoft.com/office/drawing/2014/main" id="{D9747900-01E4-2857-D222-53FAB6EB9010}"/>
                </a:ext>
              </a:extLst>
            </p:cNvPr>
            <p:cNvSpPr/>
            <p:nvPr/>
          </p:nvSpPr>
          <p:spPr>
            <a:xfrm>
              <a:off x="7109472" y="3204985"/>
              <a:ext cx="91902" cy="947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10" name="直接连接符 6409">
              <a:extLst>
                <a:ext uri="{FF2B5EF4-FFF2-40B4-BE49-F238E27FC236}">
                  <a16:creationId xmlns:a16="http://schemas.microsoft.com/office/drawing/2014/main" id="{FB4671D7-C77D-6808-BC00-65BFA797184B}"/>
                </a:ext>
              </a:extLst>
            </p:cNvPr>
            <p:cNvCxnSpPr>
              <a:stCxn id="6407" idx="0"/>
              <a:endCxn id="6408" idx="0"/>
            </p:cNvCxnSpPr>
            <p:nvPr/>
          </p:nvCxnSpPr>
          <p:spPr>
            <a:xfrm flipV="1">
              <a:off x="6253711" y="3204985"/>
              <a:ext cx="901712" cy="251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12" name="直接连接符 6411">
              <a:extLst>
                <a:ext uri="{FF2B5EF4-FFF2-40B4-BE49-F238E27FC236}">
                  <a16:creationId xmlns:a16="http://schemas.microsoft.com/office/drawing/2014/main" id="{5F6CCA10-5AF6-A01D-FA23-B922C11ECA83}"/>
                </a:ext>
              </a:extLst>
            </p:cNvPr>
            <p:cNvCxnSpPr>
              <a:stCxn id="6407" idx="2"/>
              <a:endCxn id="6408" idx="2"/>
            </p:cNvCxnSpPr>
            <p:nvPr/>
          </p:nvCxnSpPr>
          <p:spPr>
            <a:xfrm flipV="1">
              <a:off x="6253711" y="3299779"/>
              <a:ext cx="901712" cy="251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13" name="矩形 6412">
              <a:extLst>
                <a:ext uri="{FF2B5EF4-FFF2-40B4-BE49-F238E27FC236}">
                  <a16:creationId xmlns:a16="http://schemas.microsoft.com/office/drawing/2014/main" id="{BAE81975-C1F9-0932-D44C-343E1B32CFDC}"/>
                </a:ext>
              </a:extLst>
            </p:cNvPr>
            <p:cNvSpPr/>
            <p:nvPr/>
          </p:nvSpPr>
          <p:spPr>
            <a:xfrm>
              <a:off x="7269480" y="3387563"/>
              <a:ext cx="63500" cy="687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14" name="矩形 6413">
              <a:extLst>
                <a:ext uri="{FF2B5EF4-FFF2-40B4-BE49-F238E27FC236}">
                  <a16:creationId xmlns:a16="http://schemas.microsoft.com/office/drawing/2014/main" id="{EC7C42ED-E01B-4F5B-3D40-64E6CEFEFFEE}"/>
                </a:ext>
              </a:extLst>
            </p:cNvPr>
            <p:cNvSpPr/>
            <p:nvPr/>
          </p:nvSpPr>
          <p:spPr>
            <a:xfrm>
              <a:off x="7872709" y="3131691"/>
              <a:ext cx="63500" cy="687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16" name="直接连接符 6415">
              <a:extLst>
                <a:ext uri="{FF2B5EF4-FFF2-40B4-BE49-F238E27FC236}">
                  <a16:creationId xmlns:a16="http://schemas.microsoft.com/office/drawing/2014/main" id="{7C376D82-B6E3-BD74-8B25-E540BE281893}"/>
                </a:ext>
              </a:extLst>
            </p:cNvPr>
            <p:cNvCxnSpPr>
              <a:stCxn id="6413" idx="0"/>
              <a:endCxn id="6414" idx="0"/>
            </p:cNvCxnSpPr>
            <p:nvPr/>
          </p:nvCxnSpPr>
          <p:spPr>
            <a:xfrm flipV="1">
              <a:off x="7301230" y="3131691"/>
              <a:ext cx="603229" cy="2558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18" name="直接连接符 6417">
              <a:extLst>
                <a:ext uri="{FF2B5EF4-FFF2-40B4-BE49-F238E27FC236}">
                  <a16:creationId xmlns:a16="http://schemas.microsoft.com/office/drawing/2014/main" id="{6367DCCD-7E0F-65A7-52E3-B5DAA9D311ED}"/>
                </a:ext>
              </a:extLst>
            </p:cNvPr>
            <p:cNvCxnSpPr>
              <a:stCxn id="6413" idx="2"/>
              <a:endCxn id="6414" idx="2"/>
            </p:cNvCxnSpPr>
            <p:nvPr/>
          </p:nvCxnSpPr>
          <p:spPr>
            <a:xfrm flipV="1">
              <a:off x="7301230" y="3200440"/>
              <a:ext cx="603229" cy="2558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19" name="矩形 6418">
              <a:extLst>
                <a:ext uri="{FF2B5EF4-FFF2-40B4-BE49-F238E27FC236}">
                  <a16:creationId xmlns:a16="http://schemas.microsoft.com/office/drawing/2014/main" id="{940AA961-2428-50EF-8909-52D17B756338}"/>
                </a:ext>
              </a:extLst>
            </p:cNvPr>
            <p:cNvSpPr/>
            <p:nvPr/>
          </p:nvSpPr>
          <p:spPr>
            <a:xfrm>
              <a:off x="8018273" y="3276640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21" name="矩形 6420">
              <a:extLst>
                <a:ext uri="{FF2B5EF4-FFF2-40B4-BE49-F238E27FC236}">
                  <a16:creationId xmlns:a16="http://schemas.microsoft.com/office/drawing/2014/main" id="{B27BE7B6-41EA-3DA3-E798-0F3D59B6A250}"/>
                </a:ext>
              </a:extLst>
            </p:cNvPr>
            <p:cNvSpPr/>
            <p:nvPr/>
          </p:nvSpPr>
          <p:spPr>
            <a:xfrm>
              <a:off x="8579874" y="3121720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23" name="直接连接符 6422">
              <a:extLst>
                <a:ext uri="{FF2B5EF4-FFF2-40B4-BE49-F238E27FC236}">
                  <a16:creationId xmlns:a16="http://schemas.microsoft.com/office/drawing/2014/main" id="{50AB5665-4DA3-58A8-ACEC-AC2A72C2EDC3}"/>
                </a:ext>
              </a:extLst>
            </p:cNvPr>
            <p:cNvCxnSpPr>
              <a:stCxn id="6419" idx="0"/>
              <a:endCxn id="6421" idx="0"/>
            </p:cNvCxnSpPr>
            <p:nvPr/>
          </p:nvCxnSpPr>
          <p:spPr>
            <a:xfrm flipV="1">
              <a:off x="8041133" y="3121720"/>
              <a:ext cx="561601" cy="1549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25" name="直接连接符 6424">
              <a:extLst>
                <a:ext uri="{FF2B5EF4-FFF2-40B4-BE49-F238E27FC236}">
                  <a16:creationId xmlns:a16="http://schemas.microsoft.com/office/drawing/2014/main" id="{111E4891-A330-2C67-16D3-186CBE4BD17E}"/>
                </a:ext>
              </a:extLst>
            </p:cNvPr>
            <p:cNvCxnSpPr>
              <a:stCxn id="6419" idx="2"/>
              <a:endCxn id="6421" idx="2"/>
            </p:cNvCxnSpPr>
            <p:nvPr/>
          </p:nvCxnSpPr>
          <p:spPr>
            <a:xfrm flipV="1">
              <a:off x="8041133" y="3167439"/>
              <a:ext cx="561601" cy="1549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26" name="矩形 6425">
              <a:extLst>
                <a:ext uri="{FF2B5EF4-FFF2-40B4-BE49-F238E27FC236}">
                  <a16:creationId xmlns:a16="http://schemas.microsoft.com/office/drawing/2014/main" id="{FA2AA854-3410-024D-6B65-F5256935ACFE}"/>
                </a:ext>
              </a:extLst>
            </p:cNvPr>
            <p:cNvSpPr/>
            <p:nvPr/>
          </p:nvSpPr>
          <p:spPr>
            <a:xfrm>
              <a:off x="8659445" y="3206539"/>
              <a:ext cx="45719" cy="460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27" name="矩形 6426">
              <a:extLst>
                <a:ext uri="{FF2B5EF4-FFF2-40B4-BE49-F238E27FC236}">
                  <a16:creationId xmlns:a16="http://schemas.microsoft.com/office/drawing/2014/main" id="{3E3C100D-2EA8-0316-CFC7-94685AA5CDA9}"/>
                </a:ext>
              </a:extLst>
            </p:cNvPr>
            <p:cNvSpPr/>
            <p:nvPr/>
          </p:nvSpPr>
          <p:spPr>
            <a:xfrm>
              <a:off x="9176774" y="3103221"/>
              <a:ext cx="45719" cy="460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29" name="直接连接符 6428">
              <a:extLst>
                <a:ext uri="{FF2B5EF4-FFF2-40B4-BE49-F238E27FC236}">
                  <a16:creationId xmlns:a16="http://schemas.microsoft.com/office/drawing/2014/main" id="{4E6607E7-B0B3-BA1A-FC38-6AD54CF56F18}"/>
                </a:ext>
              </a:extLst>
            </p:cNvPr>
            <p:cNvCxnSpPr>
              <a:stCxn id="6426" idx="0"/>
              <a:endCxn id="6427" idx="0"/>
            </p:cNvCxnSpPr>
            <p:nvPr/>
          </p:nvCxnSpPr>
          <p:spPr>
            <a:xfrm flipV="1">
              <a:off x="8682305" y="3103221"/>
              <a:ext cx="517329" cy="1033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33" name="直接连接符 6432">
              <a:extLst>
                <a:ext uri="{FF2B5EF4-FFF2-40B4-BE49-F238E27FC236}">
                  <a16:creationId xmlns:a16="http://schemas.microsoft.com/office/drawing/2014/main" id="{7509F0F1-9202-70AF-F878-85AF83F5467D}"/>
                </a:ext>
              </a:extLst>
            </p:cNvPr>
            <p:cNvCxnSpPr>
              <a:stCxn id="6426" idx="2"/>
              <a:endCxn id="6427" idx="2"/>
            </p:cNvCxnSpPr>
            <p:nvPr/>
          </p:nvCxnSpPr>
          <p:spPr>
            <a:xfrm flipV="1">
              <a:off x="8682305" y="3149278"/>
              <a:ext cx="517329" cy="1033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83918" y="254002"/>
            <a:ext cx="9408082" cy="21633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2534365" cy="584775"/>
            <a:chOff x="551544" y="82976"/>
            <a:chExt cx="2533423" cy="583764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284867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模型框架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610600" y="6553707"/>
            <a:ext cx="2743200" cy="365125"/>
          </a:xfrm>
        </p:spPr>
        <p:txBody>
          <a:bodyPr/>
          <a:lstStyle/>
          <a:p>
            <a:fld id="{9D55DC8D-C4F0-4F0D-B826-92573808DA56}" type="slidenum">
              <a:rPr lang="zh-CN" altLang="en-US" smtClean="0"/>
              <a:t>5</a:t>
            </a:fld>
            <a:r>
              <a:rPr lang="en-US" altLang="zh-CN" dirty="0"/>
              <a:t>/14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FC599B-911C-84A1-DBF8-A185D9B0C54D}"/>
              </a:ext>
            </a:extLst>
          </p:cNvPr>
          <p:cNvSpPr txBox="1"/>
          <p:nvPr/>
        </p:nvSpPr>
        <p:spPr>
          <a:xfrm>
            <a:off x="955569" y="777222"/>
            <a:ext cx="10280861" cy="728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卷积神经网络（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是深度学习领域一种常用的神经网络结构，由多层卷积层和池化层组成，通过模拟人类视觉系统，能够有效地提取图像特征。</a:t>
            </a:r>
          </a:p>
        </p:txBody>
      </p:sp>
      <p:sp>
        <p:nvSpPr>
          <p:cNvPr id="6444" name="文本框 6443">
            <a:extLst>
              <a:ext uri="{FF2B5EF4-FFF2-40B4-BE49-F238E27FC236}">
                <a16:creationId xmlns:a16="http://schemas.microsoft.com/office/drawing/2014/main" id="{C0F1D7DD-0057-8A99-F9E2-135F61D19CDC}"/>
              </a:ext>
            </a:extLst>
          </p:cNvPr>
          <p:cNvSpPr txBox="1"/>
          <p:nvPr/>
        </p:nvSpPr>
        <p:spPr>
          <a:xfrm>
            <a:off x="6429690" y="5575461"/>
            <a:ext cx="2229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降维并映射到期望的分类数量</a:t>
            </a:r>
          </a:p>
        </p:txBody>
      </p:sp>
      <p:cxnSp>
        <p:nvCxnSpPr>
          <p:cNvPr id="6446" name="直接箭头连接符 6445">
            <a:extLst>
              <a:ext uri="{FF2B5EF4-FFF2-40B4-BE49-F238E27FC236}">
                <a16:creationId xmlns:a16="http://schemas.microsoft.com/office/drawing/2014/main" id="{E0B3898F-923E-971D-ECCC-97947DD0F8A8}"/>
              </a:ext>
            </a:extLst>
          </p:cNvPr>
          <p:cNvCxnSpPr/>
          <p:nvPr/>
        </p:nvCxnSpPr>
        <p:spPr>
          <a:xfrm flipH="1">
            <a:off x="8493164" y="4764858"/>
            <a:ext cx="2919473" cy="75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8" name="文本框 6447">
            <a:extLst>
              <a:ext uri="{FF2B5EF4-FFF2-40B4-BE49-F238E27FC236}">
                <a16:creationId xmlns:a16="http://schemas.microsoft.com/office/drawing/2014/main" id="{AEDCE559-645E-006A-FF48-324851753F9F}"/>
              </a:ext>
            </a:extLst>
          </p:cNvPr>
          <p:cNvSpPr txBox="1"/>
          <p:nvPr/>
        </p:nvSpPr>
        <p:spPr>
          <a:xfrm>
            <a:off x="1059423" y="5626799"/>
            <a:ext cx="19290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提取了图像不同抽象层次的特征</a:t>
            </a:r>
          </a:p>
        </p:txBody>
      </p:sp>
      <p:cxnSp>
        <p:nvCxnSpPr>
          <p:cNvPr id="6450" name="直接箭头连接符 6449">
            <a:extLst>
              <a:ext uri="{FF2B5EF4-FFF2-40B4-BE49-F238E27FC236}">
                <a16:creationId xmlns:a16="http://schemas.microsoft.com/office/drawing/2014/main" id="{E3F88201-55B1-88AA-77B4-10EAE98CBA85}"/>
              </a:ext>
            </a:extLst>
          </p:cNvPr>
          <p:cNvCxnSpPr>
            <a:stCxn id="6369" idx="2"/>
            <a:endCxn id="6448" idx="0"/>
          </p:cNvCxnSpPr>
          <p:nvPr/>
        </p:nvCxnSpPr>
        <p:spPr>
          <a:xfrm>
            <a:off x="1658214" y="4819414"/>
            <a:ext cx="365749" cy="8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1" name="文本框 6450">
            <a:extLst>
              <a:ext uri="{FF2B5EF4-FFF2-40B4-BE49-F238E27FC236}">
                <a16:creationId xmlns:a16="http://schemas.microsoft.com/office/drawing/2014/main" id="{62D0F1A7-008D-9663-E797-51B722E09936}"/>
              </a:ext>
            </a:extLst>
          </p:cNvPr>
          <p:cNvSpPr txBox="1"/>
          <p:nvPr/>
        </p:nvSpPr>
        <p:spPr>
          <a:xfrm>
            <a:off x="3640234" y="5537243"/>
            <a:ext cx="1929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压缩图像信息</a:t>
            </a:r>
          </a:p>
        </p:txBody>
      </p:sp>
      <p:cxnSp>
        <p:nvCxnSpPr>
          <p:cNvPr id="6453" name="直接箭头连接符 6452">
            <a:extLst>
              <a:ext uri="{FF2B5EF4-FFF2-40B4-BE49-F238E27FC236}">
                <a16:creationId xmlns:a16="http://schemas.microsoft.com/office/drawing/2014/main" id="{D950D26E-D92B-A157-1C01-07F252FB914D}"/>
              </a:ext>
            </a:extLst>
          </p:cNvPr>
          <p:cNvCxnSpPr>
            <a:stCxn id="6373" idx="2"/>
          </p:cNvCxnSpPr>
          <p:nvPr/>
        </p:nvCxnSpPr>
        <p:spPr>
          <a:xfrm>
            <a:off x="2879226" y="4819414"/>
            <a:ext cx="1566041" cy="66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5473D1-DECA-F9F7-72FE-B564CCA6B9FF}"/>
              </a:ext>
            </a:extLst>
          </p:cNvPr>
          <p:cNvCxnSpPr>
            <a:cxnSpLocks/>
          </p:cNvCxnSpPr>
          <p:nvPr/>
        </p:nvCxnSpPr>
        <p:spPr>
          <a:xfrm flipH="1">
            <a:off x="10863688" y="4723446"/>
            <a:ext cx="9416" cy="90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1E678D5-80C7-7071-C435-943635C5C784}"/>
              </a:ext>
            </a:extLst>
          </p:cNvPr>
          <p:cNvSpPr txBox="1"/>
          <p:nvPr/>
        </p:nvSpPr>
        <p:spPr>
          <a:xfrm>
            <a:off x="10246979" y="5826930"/>
            <a:ext cx="1336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防止过拟合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15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21"/>
    </mc:Choice>
    <mc:Fallback xmlns="">
      <p:transition spd="slow" advTm="4132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83918" y="254002"/>
            <a:ext cx="9408082" cy="21633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2534365" cy="584775"/>
            <a:chOff x="551544" y="82976"/>
            <a:chExt cx="2533423" cy="583764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284867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模型编译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610600" y="6553707"/>
            <a:ext cx="2743200" cy="365125"/>
          </a:xfrm>
        </p:spPr>
        <p:txBody>
          <a:bodyPr/>
          <a:lstStyle/>
          <a:p>
            <a:fld id="{9D55DC8D-C4F0-4F0D-B826-92573808DA56}" type="slidenum">
              <a:rPr lang="zh-CN" altLang="en-US" smtClean="0"/>
              <a:t>6</a:t>
            </a:fld>
            <a:r>
              <a:rPr lang="en-US" altLang="zh-CN" dirty="0"/>
              <a:t>/14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FC599B-911C-84A1-DBF8-A185D9B0C54D}"/>
              </a:ext>
            </a:extLst>
          </p:cNvPr>
          <p:cNvSpPr txBox="1"/>
          <p:nvPr/>
        </p:nvSpPr>
        <p:spPr>
          <a:xfrm>
            <a:off x="927392" y="972316"/>
            <a:ext cx="10337216" cy="2346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交叉熵损失函数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激活函数，计算模型输出的概率分布与实际标签之间的差异，并将其最小化。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进行模型编译。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、运用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ModelCheckpoint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，定义模型的保存路径及参数，在模型达到最佳准确度时保存模型。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2"/>
    </mc:Choice>
    <mc:Fallback xmlns="">
      <p:transition spd="slow" advTm="1740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CCD6DD6-9010-3A71-205C-F307901DF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83" y="561068"/>
            <a:ext cx="3994304" cy="29957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EB05A1-7E34-2FFE-2EB5-C52E214D2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16" y="3429000"/>
            <a:ext cx="3927638" cy="294572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83918" y="254002"/>
            <a:ext cx="9408082" cy="21633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2534365" cy="584775"/>
            <a:chOff x="551544" y="82976"/>
            <a:chExt cx="2533423" cy="583764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284867" cy="522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测试结果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200" dirty="0"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610600" y="6553707"/>
            <a:ext cx="2743200" cy="365125"/>
          </a:xfrm>
        </p:spPr>
        <p:txBody>
          <a:bodyPr/>
          <a:lstStyle/>
          <a:p>
            <a:fld id="{9D55DC8D-C4F0-4F0D-B826-92573808DA56}" type="slidenum">
              <a:rPr lang="zh-CN" altLang="en-US" smtClean="0"/>
              <a:t>7</a:t>
            </a:fld>
            <a:r>
              <a:rPr lang="en-US" altLang="zh-CN" dirty="0"/>
              <a:t>/14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FB5A02-751D-0840-50FA-5EBA57EC0A8B}"/>
              </a:ext>
            </a:extLst>
          </p:cNvPr>
          <p:cNvSpPr txBox="1"/>
          <p:nvPr/>
        </p:nvSpPr>
        <p:spPr>
          <a:xfrm>
            <a:off x="4820562" y="810134"/>
            <a:ext cx="609755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经过多次参数调整和模型训练，得到了一个最终的准确率在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B88F1C-4B1D-A961-E916-E5D9A8D69162}"/>
              </a:ext>
            </a:extLst>
          </p:cNvPr>
          <p:cNvSpPr txBox="1"/>
          <p:nvPr/>
        </p:nvSpPr>
        <p:spPr>
          <a:xfrm>
            <a:off x="4820562" y="1839677"/>
            <a:ext cx="452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测试图片分类准确率为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，展示如下：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A7F347D-5C4E-AFAC-4380-C70F89CA6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407" y="2284299"/>
            <a:ext cx="5576993" cy="246889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D4DAAE0-720D-E8E9-379E-CBC47CEBFA8A}"/>
              </a:ext>
            </a:extLst>
          </p:cNvPr>
          <p:cNvSpPr txBox="1"/>
          <p:nvPr/>
        </p:nvSpPr>
        <p:spPr>
          <a:xfrm>
            <a:off x="4670454" y="4819604"/>
            <a:ext cx="36729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paper6.png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的分类结果为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paper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paper7.png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的分类结果为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paper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paper_zxy.jpg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的分类结果为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paper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rock6.png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的分类结果为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rock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rock8.png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的分类结果为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rock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C5E15B7-23DB-4A7D-60B7-55C56558892B}"/>
              </a:ext>
            </a:extLst>
          </p:cNvPr>
          <p:cNvSpPr txBox="1"/>
          <p:nvPr/>
        </p:nvSpPr>
        <p:spPr>
          <a:xfrm>
            <a:off x="8343446" y="4958103"/>
            <a:ext cx="39943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rock_zxy.jpg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的分类结果为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rock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scissors6.png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的分类结果为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scissors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scissors9.png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的分类结果为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scissors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scissors_zxy.jpg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的分类结果为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scissors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8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78"/>
    </mc:Choice>
    <mc:Fallback xmlns="">
      <p:transition spd="slow" advTm="3157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1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1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10" name="矩形 9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4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013076" y="3678812"/>
            <a:ext cx="5727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轴承故障检测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3"/>
    </mc:Choice>
    <mc:Fallback xmlns="">
      <p:transition spd="slow" advTm="124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83918" y="254002"/>
            <a:ext cx="9408082" cy="21633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2534365" cy="584775"/>
            <a:chOff x="551544" y="82976"/>
            <a:chExt cx="2533423" cy="583764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284867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准备数据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610600" y="6553707"/>
            <a:ext cx="2743200" cy="365125"/>
          </a:xfrm>
        </p:spPr>
        <p:txBody>
          <a:bodyPr/>
          <a:lstStyle/>
          <a:p>
            <a:fld id="{9D55DC8D-C4F0-4F0D-B826-92573808DA56}" type="slidenum">
              <a:rPr lang="zh-CN" altLang="en-US" smtClean="0"/>
              <a:t>9</a:t>
            </a:fld>
            <a:r>
              <a:rPr lang="en-US" altLang="zh-CN" dirty="0"/>
              <a:t>/14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FC599B-911C-84A1-DBF8-A185D9B0C54D}"/>
              </a:ext>
            </a:extLst>
          </p:cNvPr>
          <p:cNvSpPr txBox="1"/>
          <p:nvPr/>
        </p:nvSpPr>
        <p:spPr>
          <a:xfrm>
            <a:off x="955569" y="810426"/>
            <a:ext cx="10280861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拆分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文件，便于在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中进行数据处理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3A477-5BBF-0BBB-57E1-17E32C91F625}"/>
              </a:ext>
            </a:extLst>
          </p:cNvPr>
          <p:cNvSpPr txBox="1"/>
          <p:nvPr/>
        </p:nvSpPr>
        <p:spPr>
          <a:xfrm>
            <a:off x="955569" y="4256450"/>
            <a:ext cx="1016181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脚本，读取保存该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文件的文件夹，获取其中所有文件中的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矩阵，并将这些矩阵存储在一个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557CEF-2CEC-9DFA-B915-419E6EBD9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11" y="1520099"/>
            <a:ext cx="4309260" cy="7226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11CD0C9-6D48-A18B-6CA0-7DEB4DB128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26"/>
          <a:stretch/>
        </p:blipFill>
        <p:spPr>
          <a:xfrm>
            <a:off x="6360782" y="1362289"/>
            <a:ext cx="5083312" cy="27244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1BC1FD7-BB4C-7395-BE44-8F5B6A4FC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0593" y="2686116"/>
            <a:ext cx="2027096" cy="876376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397A8D6D-EA7D-A7C6-DD64-BE753014DE96}"/>
              </a:ext>
            </a:extLst>
          </p:cNvPr>
          <p:cNvSpPr/>
          <p:nvPr/>
        </p:nvSpPr>
        <p:spPr>
          <a:xfrm>
            <a:off x="5219700" y="2547257"/>
            <a:ext cx="770553" cy="3545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55021845-322D-1FC0-5695-B09FB03F3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138" y="5435519"/>
            <a:ext cx="7053775" cy="4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6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0"/>
    </mc:Choice>
    <mc:Fallback xmlns="">
      <p:transition spd="slow" advTm="316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74f1a53-46a4-4ad9-be28-cf7f7d2ebfdd"/>
  <p:tag name="COMMONDATA" val="eyJoZGlkIjoiNjhjYjI4Njc4NjRmMzQ4ODg2MjFkMTZiM2NjMmYyNT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1494</Words>
  <Application>Microsoft Office PowerPoint</Application>
  <PresentationFormat>宽屏</PresentationFormat>
  <Paragraphs>149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ali-55</vt:lpstr>
      <vt:lpstr>-apple-system</vt:lpstr>
      <vt:lpstr>微软雅黑</vt:lpstr>
      <vt:lpstr>Arial</vt:lpstr>
      <vt:lpstr>Calibri</vt:lpstr>
      <vt:lpstr>Calibri Light</vt:lpstr>
      <vt:lpstr>Cambria Math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蓝色毕业答辩</dc:title>
  <dc:creator>第一PPT</dc:creator>
  <cp:keywords>www.1ppt.com</cp:keywords>
  <cp:lastModifiedBy>糖醇 木</cp:lastModifiedBy>
  <cp:revision>394</cp:revision>
  <dcterms:created xsi:type="dcterms:W3CDTF">2015-04-13T12:15:00Z</dcterms:created>
  <dcterms:modified xsi:type="dcterms:W3CDTF">2025-01-11T00:34:03Z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76217328561F4EB5A6267C4D112D9DB3</vt:lpwstr>
  </property>
  <property fmtid="{D5CDD505-2E9C-101B-9397-08002B2CF9AE}" pid="3" name="KSOProductBuildVer">
    <vt:lpwstr>2052-11.1.0.13703</vt:lpwstr>
  </property>
</Properties>
</file>